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Lst>
  <p:notesMasterIdLst>
    <p:notesMasterId r:id="rId8"/>
  </p:notesMasterIdLst>
  <p:handoutMasterIdLst>
    <p:handoutMasterId r:id="rId9"/>
  </p:handoutMasterIdLst>
  <p:sldIdLst>
    <p:sldId id="292" r:id="rId5"/>
    <p:sldId id="279" r:id="rId6"/>
    <p:sldId id="29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224" userDrawn="1">
          <p15:clr>
            <a:srgbClr val="A4A3A4"/>
          </p15:clr>
        </p15:guide>
        <p15:guide id="2" pos="3840" userDrawn="1">
          <p15:clr>
            <a:srgbClr val="A4A3A4"/>
          </p15:clr>
        </p15:guide>
        <p15:guide id="3" orient="horz" pos="1536" userDrawn="1">
          <p15:clr>
            <a:srgbClr val="A4A3A4"/>
          </p15:clr>
        </p15:guide>
        <p15:guide id="4" pos="645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9CD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47" autoAdjust="0"/>
    <p:restoredTop sz="86778" autoAdjust="0"/>
  </p:normalViewPr>
  <p:slideViewPr>
    <p:cSldViewPr snapToGrid="0">
      <p:cViewPr varScale="1">
        <p:scale>
          <a:sx n="78" d="100"/>
          <a:sy n="78" d="100"/>
        </p:scale>
        <p:origin x="808" y="184"/>
      </p:cViewPr>
      <p:guideLst>
        <p:guide pos="1224"/>
        <p:guide pos="3840"/>
        <p:guide orient="horz" pos="1536"/>
        <p:guide pos="6456"/>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48" d="100"/>
          <a:sy n="48" d="100"/>
        </p:scale>
        <p:origin x="2691"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E06DA1-7254-4F83-B1E4-BF5F76CF72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F78C967-1BD9-490C-B0D9-862040818F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3A1B13C-E24E-4D8B-B1C2-CE80D9872803}" type="datetimeFigureOut">
              <a:rPr lang="en-US" smtClean="0"/>
              <a:t>3/28/23</a:t>
            </a:fld>
            <a:endParaRPr lang="en-US" dirty="0"/>
          </a:p>
        </p:txBody>
      </p:sp>
      <p:sp>
        <p:nvSpPr>
          <p:cNvPr id="4" name="Footer Placeholder 3">
            <a:extLst>
              <a:ext uri="{FF2B5EF4-FFF2-40B4-BE49-F238E27FC236}">
                <a16:creationId xmlns:a16="http://schemas.microsoft.com/office/drawing/2014/main" id="{6CEFE8E8-087F-468F-A82E-B9C86AEB6F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B55752-D1FE-4251-80C6-AF69BCEDDC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441243-E346-4AF8-A8BE-A00B651C5070}" type="slidenum">
              <a:rPr lang="en-US" smtClean="0"/>
              <a:t>‹N›</a:t>
            </a:fld>
            <a:endParaRPr lang="en-US" dirty="0"/>
          </a:p>
        </p:txBody>
      </p:sp>
    </p:spTree>
    <p:extLst>
      <p:ext uri="{BB962C8B-B14F-4D97-AF65-F5344CB8AC3E}">
        <p14:creationId xmlns:p14="http://schemas.microsoft.com/office/powerpoint/2010/main" val="2759927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C32031-6297-4D45-B38B-29B38A09B924}" type="datetimeFigureOut">
              <a:rPr lang="en-US" smtClean="0"/>
              <a:t>3/28/23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59A8F8-ADC6-401C-83FE-1703170D9E28}" type="slidenum">
              <a:rPr lang="en-US" smtClean="0"/>
              <a:t>‹N›</a:t>
            </a:fld>
            <a:endParaRPr lang="en-US" dirty="0"/>
          </a:p>
        </p:txBody>
      </p:sp>
    </p:spTree>
    <p:extLst>
      <p:ext uri="{BB962C8B-B14F-4D97-AF65-F5344CB8AC3E}">
        <p14:creationId xmlns:p14="http://schemas.microsoft.com/office/powerpoint/2010/main" val="3258179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59A8F8-ADC6-401C-83FE-1703170D9E28}" type="slidenum">
              <a:rPr lang="en-US" smtClean="0"/>
              <a:t>2</a:t>
            </a:fld>
            <a:endParaRPr lang="en-US" dirty="0"/>
          </a:p>
        </p:txBody>
      </p:sp>
    </p:spTree>
    <p:extLst>
      <p:ext uri="{BB962C8B-B14F-4D97-AF65-F5344CB8AC3E}">
        <p14:creationId xmlns:p14="http://schemas.microsoft.com/office/powerpoint/2010/main" val="1030955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59A8F8-ADC6-401C-83FE-1703170D9E28}" type="slidenum">
              <a:rPr lang="en-US" smtClean="0"/>
              <a:t>3</a:t>
            </a:fld>
            <a:endParaRPr lang="en-US" dirty="0"/>
          </a:p>
        </p:txBody>
      </p:sp>
    </p:spTree>
    <p:extLst>
      <p:ext uri="{BB962C8B-B14F-4D97-AF65-F5344CB8AC3E}">
        <p14:creationId xmlns:p14="http://schemas.microsoft.com/office/powerpoint/2010/main" val="3564959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381000" y="4814306"/>
            <a:ext cx="11430000" cy="914400"/>
          </a:xfrm>
        </p:spPr>
        <p:txBody>
          <a:bodyPr anchor="b" anchorCtr="0">
            <a:normAutofit/>
          </a:bodyPr>
          <a:lstStyle>
            <a:lvl1pPr algn="ctr">
              <a:defRPr sz="4400" baseline="0"/>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524000" y="5727142"/>
            <a:ext cx="9144000" cy="457200"/>
          </a:xfrm>
        </p:spPr>
        <p:txBody>
          <a:bodyPr>
            <a:normAutofit/>
          </a:bodyPr>
          <a:lstStyle>
            <a:lvl1pPr marL="0" indent="0" algn="ctr">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Picture Placeholder 4">
            <a:extLst>
              <a:ext uri="{FF2B5EF4-FFF2-40B4-BE49-F238E27FC236}">
                <a16:creationId xmlns:a16="http://schemas.microsoft.com/office/drawing/2014/main" id="{A5C2095F-7B39-4759-AE92-AE50B6BA5326}"/>
              </a:ext>
            </a:extLst>
          </p:cNvPr>
          <p:cNvSpPr>
            <a:spLocks noGrp="1"/>
          </p:cNvSpPr>
          <p:nvPr>
            <p:ph type="pic" sz="quarter" idx="10"/>
          </p:nvPr>
        </p:nvSpPr>
        <p:spPr>
          <a:xfrm>
            <a:off x="0" y="0"/>
            <a:ext cx="2971800" cy="4498848"/>
          </a:xfrm>
          <a:solidFill>
            <a:schemeClr val="accent5"/>
          </a:solidFill>
        </p:spPr>
        <p:txBody>
          <a:bodyPr>
            <a:normAutofit/>
          </a:bodyPr>
          <a:lstStyle>
            <a:lvl1pPr>
              <a:defRPr sz="2000"/>
            </a:lvl1pPr>
          </a:lstStyle>
          <a:p>
            <a:endParaRPr lang="en-US" dirty="0"/>
          </a:p>
        </p:txBody>
      </p:sp>
      <p:sp>
        <p:nvSpPr>
          <p:cNvPr id="8" name="Picture Placeholder 4">
            <a:extLst>
              <a:ext uri="{FF2B5EF4-FFF2-40B4-BE49-F238E27FC236}">
                <a16:creationId xmlns:a16="http://schemas.microsoft.com/office/drawing/2014/main" id="{0B0A5D79-F0F4-45CE-B062-C2E357A0618C}"/>
              </a:ext>
            </a:extLst>
          </p:cNvPr>
          <p:cNvSpPr>
            <a:spLocks noGrp="1"/>
          </p:cNvSpPr>
          <p:nvPr>
            <p:ph type="pic" sz="quarter" idx="13"/>
          </p:nvPr>
        </p:nvSpPr>
        <p:spPr>
          <a:xfrm>
            <a:off x="3088640" y="0"/>
            <a:ext cx="2971800" cy="4498848"/>
          </a:xfrm>
          <a:solidFill>
            <a:schemeClr val="accent5"/>
          </a:solidFill>
        </p:spPr>
        <p:txBody>
          <a:bodyPr>
            <a:normAutofit/>
          </a:bodyPr>
          <a:lstStyle>
            <a:lvl1pPr>
              <a:defRPr sz="2000"/>
            </a:lvl1pPr>
          </a:lstStyle>
          <a:p>
            <a:endParaRPr lang="en-US" dirty="0"/>
          </a:p>
        </p:txBody>
      </p:sp>
      <p:sp>
        <p:nvSpPr>
          <p:cNvPr id="7" name="Picture Placeholder 4">
            <a:extLst>
              <a:ext uri="{FF2B5EF4-FFF2-40B4-BE49-F238E27FC236}">
                <a16:creationId xmlns:a16="http://schemas.microsoft.com/office/drawing/2014/main" id="{805D607A-0932-4D45-85E9-8409F3427E06}"/>
              </a:ext>
            </a:extLst>
          </p:cNvPr>
          <p:cNvSpPr>
            <a:spLocks noGrp="1"/>
          </p:cNvSpPr>
          <p:nvPr>
            <p:ph type="pic" sz="quarter" idx="12"/>
          </p:nvPr>
        </p:nvSpPr>
        <p:spPr>
          <a:xfrm>
            <a:off x="6177280" y="0"/>
            <a:ext cx="2971800" cy="4498848"/>
          </a:xfrm>
          <a:solidFill>
            <a:schemeClr val="accent5"/>
          </a:solidFill>
        </p:spPr>
        <p:txBody>
          <a:bodyPr>
            <a:normAutofit/>
          </a:bodyPr>
          <a:lstStyle>
            <a:lvl1pPr>
              <a:defRPr sz="2000"/>
            </a:lvl1pPr>
          </a:lstStyle>
          <a:p>
            <a:endParaRPr lang="en-US" dirty="0"/>
          </a:p>
        </p:txBody>
      </p:sp>
      <p:sp>
        <p:nvSpPr>
          <p:cNvPr id="6" name="Picture Placeholder 4">
            <a:extLst>
              <a:ext uri="{FF2B5EF4-FFF2-40B4-BE49-F238E27FC236}">
                <a16:creationId xmlns:a16="http://schemas.microsoft.com/office/drawing/2014/main" id="{68161B2D-4407-42D9-AB65-087A0993DC9B}"/>
              </a:ext>
            </a:extLst>
          </p:cNvPr>
          <p:cNvSpPr>
            <a:spLocks noGrp="1"/>
          </p:cNvSpPr>
          <p:nvPr>
            <p:ph type="pic" sz="quarter" idx="11"/>
          </p:nvPr>
        </p:nvSpPr>
        <p:spPr>
          <a:xfrm>
            <a:off x="9265920" y="0"/>
            <a:ext cx="2971800" cy="4498848"/>
          </a:xfrm>
          <a:solidFill>
            <a:schemeClr val="accent5"/>
          </a:solidFill>
        </p:spPr>
        <p:txBody>
          <a:bodyPr>
            <a:normAutofit/>
          </a:bodyPr>
          <a:lstStyle>
            <a:lvl1pPr>
              <a:defRPr sz="2000"/>
            </a:lvl1pPr>
          </a:lstStyle>
          <a:p>
            <a:endParaRPr lang="en-US" dirty="0"/>
          </a:p>
        </p:txBody>
      </p:sp>
      <p:grpSp>
        <p:nvGrpSpPr>
          <p:cNvPr id="9" name="Bottom Right">
            <a:extLst>
              <a:ext uri="{FF2B5EF4-FFF2-40B4-BE49-F238E27FC236}">
                <a16:creationId xmlns:a16="http://schemas.microsoft.com/office/drawing/2014/main" id="{0ADFF9C3-7C25-4ED5-81ED-9431FC8E32D4}"/>
              </a:ext>
              <a:ext uri="{C183D7F6-B498-43B3-948B-1728B52AA6E4}">
                <adec:decorative xmlns:adec="http://schemas.microsoft.com/office/drawing/2017/decorative" val="1"/>
              </a:ext>
            </a:extLst>
          </p:cNvPr>
          <p:cNvGrpSpPr/>
          <p:nvPr userDrawn="1"/>
        </p:nvGrpSpPr>
        <p:grpSpPr>
          <a:xfrm flipH="1">
            <a:off x="-1" y="4222592"/>
            <a:ext cx="4572000" cy="2635408"/>
            <a:chOff x="7980400" y="3276601"/>
            <a:chExt cx="4211600" cy="3581399"/>
          </a:xfrm>
        </p:grpSpPr>
        <p:grpSp>
          <p:nvGrpSpPr>
            <p:cNvPr id="10" name="Graphic 157">
              <a:extLst>
                <a:ext uri="{FF2B5EF4-FFF2-40B4-BE49-F238E27FC236}">
                  <a16:creationId xmlns:a16="http://schemas.microsoft.com/office/drawing/2014/main" id="{3855FED8-087A-4ECA-B19E-7F86739CBA0B}"/>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12" name="Freeform: Shape 24">
                <a:extLst>
                  <a:ext uri="{FF2B5EF4-FFF2-40B4-BE49-F238E27FC236}">
                    <a16:creationId xmlns:a16="http://schemas.microsoft.com/office/drawing/2014/main" id="{A926BA7E-AF91-486C-A25D-9D87EB199516}"/>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3" name="Freeform: Shape 25">
                <a:extLst>
                  <a:ext uri="{FF2B5EF4-FFF2-40B4-BE49-F238E27FC236}">
                    <a16:creationId xmlns:a16="http://schemas.microsoft.com/office/drawing/2014/main" id="{86FE3C9D-35BA-4B6F-BA75-1B08C63477BB}"/>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4" name="Freeform: Shape 26">
                <a:extLst>
                  <a:ext uri="{FF2B5EF4-FFF2-40B4-BE49-F238E27FC236}">
                    <a16:creationId xmlns:a16="http://schemas.microsoft.com/office/drawing/2014/main" id="{23288AEC-C6CA-4B67-910D-25E4BD973434}"/>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5" name="Freeform: Shape 30">
                <a:extLst>
                  <a:ext uri="{FF2B5EF4-FFF2-40B4-BE49-F238E27FC236}">
                    <a16:creationId xmlns:a16="http://schemas.microsoft.com/office/drawing/2014/main" id="{6F549CCC-D405-4BA1-A232-C56449416BE9}"/>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6" name="Freeform: Shape 31">
                <a:extLst>
                  <a:ext uri="{FF2B5EF4-FFF2-40B4-BE49-F238E27FC236}">
                    <a16:creationId xmlns:a16="http://schemas.microsoft.com/office/drawing/2014/main" id="{0173928B-6BE7-48C8-BC2D-FA9D803DE7F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7" name="Freeform: Shape 32">
                <a:extLst>
                  <a:ext uri="{FF2B5EF4-FFF2-40B4-BE49-F238E27FC236}">
                    <a16:creationId xmlns:a16="http://schemas.microsoft.com/office/drawing/2014/main" id="{15D84E21-7BFE-4F1A-AFFC-A624A12B4339}"/>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8" name="Freeform: Shape 36">
                <a:extLst>
                  <a:ext uri="{FF2B5EF4-FFF2-40B4-BE49-F238E27FC236}">
                    <a16:creationId xmlns:a16="http://schemas.microsoft.com/office/drawing/2014/main" id="{2DEA3AAE-0C03-42C2-A70B-763D840692BB}"/>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11" name="Freeform: Shape 23">
              <a:extLst>
                <a:ext uri="{FF2B5EF4-FFF2-40B4-BE49-F238E27FC236}">
                  <a16:creationId xmlns:a16="http://schemas.microsoft.com/office/drawing/2014/main" id="{B7386810-4CAD-4571-8758-D163D51A48FB}"/>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lan for Product Launc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841248" y="381000"/>
            <a:ext cx="10972800" cy="1325563"/>
          </a:xfrm>
        </p:spPr>
        <p:txBody>
          <a:bodyPr>
            <a:normAutofit/>
          </a:bodyPr>
          <a:lstStyle>
            <a:lvl1pPr>
              <a:defRPr sz="3000"/>
            </a:lvl1pPr>
          </a:lstStyle>
          <a:p>
            <a:r>
              <a:rPr lang="en-US" dirty="0"/>
              <a:t>Click to edit Master title style</a:t>
            </a:r>
          </a:p>
        </p:txBody>
      </p:sp>
      <p:grpSp>
        <p:nvGrpSpPr>
          <p:cNvPr id="6" name="Bottom Right">
            <a:extLst>
              <a:ext uri="{FF2B5EF4-FFF2-40B4-BE49-F238E27FC236}">
                <a16:creationId xmlns:a16="http://schemas.microsoft.com/office/drawing/2014/main" id="{3F4EA131-028B-4E70-968A-F18FD27D3639}"/>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7" name="Graphic 157">
              <a:extLst>
                <a:ext uri="{FF2B5EF4-FFF2-40B4-BE49-F238E27FC236}">
                  <a16:creationId xmlns:a16="http://schemas.microsoft.com/office/drawing/2014/main" id="{35B6ADC5-2993-4C95-8FC0-E843BACAED1C}"/>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9" name="Freeform: Shape 24">
                <a:extLst>
                  <a:ext uri="{FF2B5EF4-FFF2-40B4-BE49-F238E27FC236}">
                    <a16:creationId xmlns:a16="http://schemas.microsoft.com/office/drawing/2014/main" id="{174FA252-C254-4DAB-A71B-2263B4B5F97A}"/>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0" name="Freeform: Shape 25">
                <a:extLst>
                  <a:ext uri="{FF2B5EF4-FFF2-40B4-BE49-F238E27FC236}">
                    <a16:creationId xmlns:a16="http://schemas.microsoft.com/office/drawing/2014/main" id="{B8C83007-5E21-486E-9DBB-38D4DFA65B88}"/>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1" name="Freeform: Shape 26">
                <a:extLst>
                  <a:ext uri="{FF2B5EF4-FFF2-40B4-BE49-F238E27FC236}">
                    <a16:creationId xmlns:a16="http://schemas.microsoft.com/office/drawing/2014/main" id="{1CA85DBE-60A4-4A34-A031-ED1979A4BEA5}"/>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2" name="Freeform: Shape 30">
                <a:extLst>
                  <a:ext uri="{FF2B5EF4-FFF2-40B4-BE49-F238E27FC236}">
                    <a16:creationId xmlns:a16="http://schemas.microsoft.com/office/drawing/2014/main" id="{4438E01A-3963-4B12-94A1-C68FBA48D5EB}"/>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3" name="Freeform: Shape 31">
                <a:extLst>
                  <a:ext uri="{FF2B5EF4-FFF2-40B4-BE49-F238E27FC236}">
                    <a16:creationId xmlns:a16="http://schemas.microsoft.com/office/drawing/2014/main" id="{0EDE04B1-4206-4F98-AD4E-C7F4E612668C}"/>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4" name="Freeform: Shape 32">
                <a:extLst>
                  <a:ext uri="{FF2B5EF4-FFF2-40B4-BE49-F238E27FC236}">
                    <a16:creationId xmlns:a16="http://schemas.microsoft.com/office/drawing/2014/main" id="{13D5B5F8-89AD-4F43-BD6E-2066CC4A4866}"/>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5" name="Freeform: Shape 36">
                <a:extLst>
                  <a:ext uri="{FF2B5EF4-FFF2-40B4-BE49-F238E27FC236}">
                    <a16:creationId xmlns:a16="http://schemas.microsoft.com/office/drawing/2014/main" id="{3F74D39B-7972-40FC-B9BA-41B1C9C31C4C}"/>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8" name="Freeform: Shape 23">
              <a:extLst>
                <a:ext uri="{FF2B5EF4-FFF2-40B4-BE49-F238E27FC236}">
                  <a16:creationId xmlns:a16="http://schemas.microsoft.com/office/drawing/2014/main" id="{85043687-D36C-4351-BB73-5FD8143B1937}"/>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
        <p:nvSpPr>
          <p:cNvPr id="17" name="Rectangle 16">
            <a:extLst>
              <a:ext uri="{FF2B5EF4-FFF2-40B4-BE49-F238E27FC236}">
                <a16:creationId xmlns:a16="http://schemas.microsoft.com/office/drawing/2014/main" id="{DCE235D5-C9A4-4BE8-BA73-CB43044C0191}"/>
              </a:ext>
              <a:ext uri="{C183D7F6-B498-43B3-948B-1728B52AA6E4}">
                <adec:decorative xmlns:adec="http://schemas.microsoft.com/office/drawing/2017/decorative" val="1"/>
              </a:ext>
            </a:extLst>
          </p:cNvPr>
          <p:cNvSpPr/>
          <p:nvPr userDrawn="1"/>
        </p:nvSpPr>
        <p:spPr>
          <a:xfrm>
            <a:off x="838200" y="2124766"/>
            <a:ext cx="1828800" cy="2743200"/>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FE335D8-9532-4971-B398-4A92330E0E3F}"/>
              </a:ext>
              <a:ext uri="{C183D7F6-B498-43B3-948B-1728B52AA6E4}">
                <adec:decorative xmlns:adec="http://schemas.microsoft.com/office/drawing/2017/decorative" val="1"/>
              </a:ext>
            </a:extLst>
          </p:cNvPr>
          <p:cNvSpPr/>
          <p:nvPr userDrawn="1"/>
        </p:nvSpPr>
        <p:spPr>
          <a:xfrm>
            <a:off x="3008521" y="2120360"/>
            <a:ext cx="1828800" cy="274320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D1A1F96-B917-4C7C-AC49-6F5A63D2D228}"/>
              </a:ext>
              <a:ext uri="{C183D7F6-B498-43B3-948B-1728B52AA6E4}">
                <adec:decorative xmlns:adec="http://schemas.microsoft.com/office/drawing/2017/decorative" val="1"/>
              </a:ext>
            </a:extLst>
          </p:cNvPr>
          <p:cNvSpPr/>
          <p:nvPr userDrawn="1"/>
        </p:nvSpPr>
        <p:spPr>
          <a:xfrm>
            <a:off x="5178842" y="2115954"/>
            <a:ext cx="1828800" cy="2743200"/>
          </a:xfrm>
          <a:prstGeom prst="rect">
            <a:avLst/>
          </a:prstGeom>
          <a:no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1092F025-DDF7-4E7F-8D91-219F785DC6E3}"/>
              </a:ext>
              <a:ext uri="{C183D7F6-B498-43B3-948B-1728B52AA6E4}">
                <adec:decorative xmlns:adec="http://schemas.microsoft.com/office/drawing/2017/decorative" val="1"/>
              </a:ext>
            </a:extLst>
          </p:cNvPr>
          <p:cNvSpPr/>
          <p:nvPr userDrawn="1"/>
        </p:nvSpPr>
        <p:spPr>
          <a:xfrm>
            <a:off x="7349163" y="2111548"/>
            <a:ext cx="1828800" cy="2743200"/>
          </a:xfrm>
          <a:prstGeom prst="rect">
            <a:avLst/>
          </a:prstGeom>
          <a:no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E61C09E-D15F-45A5-B238-7BCA8F433045}"/>
              </a:ext>
              <a:ext uri="{C183D7F6-B498-43B3-948B-1728B52AA6E4}">
                <adec:decorative xmlns:adec="http://schemas.microsoft.com/office/drawing/2017/decorative" val="1"/>
              </a:ext>
            </a:extLst>
          </p:cNvPr>
          <p:cNvSpPr/>
          <p:nvPr userDrawn="1"/>
        </p:nvSpPr>
        <p:spPr>
          <a:xfrm>
            <a:off x="9519484" y="2129173"/>
            <a:ext cx="1828800" cy="2743200"/>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nline Image Placeholder 28">
            <a:extLst>
              <a:ext uri="{FF2B5EF4-FFF2-40B4-BE49-F238E27FC236}">
                <a16:creationId xmlns:a16="http://schemas.microsoft.com/office/drawing/2014/main" id="{4C52CFE3-834C-47CD-B83D-EE3E9BDF7EB0}"/>
              </a:ext>
            </a:extLst>
          </p:cNvPr>
          <p:cNvSpPr>
            <a:spLocks noGrp="1"/>
          </p:cNvSpPr>
          <p:nvPr>
            <p:ph type="clipArt" sz="quarter" idx="14" hasCustomPrompt="1"/>
          </p:nvPr>
        </p:nvSpPr>
        <p:spPr>
          <a:xfrm>
            <a:off x="1408176" y="2423160"/>
            <a:ext cx="685800" cy="685800"/>
          </a:xfrm>
        </p:spPr>
        <p:txBody>
          <a:bodyPr>
            <a:normAutofit/>
          </a:bodyPr>
          <a:lstStyle>
            <a:lvl1pPr>
              <a:defRPr sz="1000"/>
            </a:lvl1pPr>
          </a:lstStyle>
          <a:p>
            <a:r>
              <a:rPr lang="en-US" dirty="0"/>
              <a:t>Icon</a:t>
            </a:r>
          </a:p>
        </p:txBody>
      </p:sp>
      <p:sp>
        <p:nvSpPr>
          <p:cNvPr id="35" name="Text Placeholder 34">
            <a:extLst>
              <a:ext uri="{FF2B5EF4-FFF2-40B4-BE49-F238E27FC236}">
                <a16:creationId xmlns:a16="http://schemas.microsoft.com/office/drawing/2014/main" id="{1982BCC9-60AF-46F4-9F98-66B6A4EECD88}"/>
              </a:ext>
            </a:extLst>
          </p:cNvPr>
          <p:cNvSpPr>
            <a:spLocks noGrp="1"/>
          </p:cNvSpPr>
          <p:nvPr>
            <p:ph type="body" sz="quarter" idx="18" hasCustomPrompt="1"/>
          </p:nvPr>
        </p:nvSpPr>
        <p:spPr>
          <a:xfrm>
            <a:off x="932688" y="3364992"/>
            <a:ext cx="1645920" cy="310896"/>
          </a:xfrm>
        </p:spPr>
        <p:txBody>
          <a:bodyPr>
            <a:noAutofit/>
          </a:bodyPr>
          <a:lstStyle>
            <a:lvl1pPr marL="0" indent="0" algn="ctr">
              <a:buNone/>
              <a:defRPr sz="1400" b="1">
                <a:solidFill>
                  <a:schemeClr val="tx2"/>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TITLE</a:t>
            </a:r>
          </a:p>
        </p:txBody>
      </p:sp>
      <p:sp>
        <p:nvSpPr>
          <p:cNvPr id="37" name="Text Placeholder 36">
            <a:extLst>
              <a:ext uri="{FF2B5EF4-FFF2-40B4-BE49-F238E27FC236}">
                <a16:creationId xmlns:a16="http://schemas.microsoft.com/office/drawing/2014/main" id="{9F8538CE-C709-4E03-BEA0-595C4832887D}"/>
              </a:ext>
            </a:extLst>
          </p:cNvPr>
          <p:cNvSpPr>
            <a:spLocks noGrp="1"/>
          </p:cNvSpPr>
          <p:nvPr>
            <p:ph type="body" sz="quarter" idx="19" hasCustomPrompt="1"/>
          </p:nvPr>
        </p:nvSpPr>
        <p:spPr>
          <a:xfrm>
            <a:off x="933450" y="3721516"/>
            <a:ext cx="1645920" cy="832104"/>
          </a:xfrm>
        </p:spPr>
        <p:txBody>
          <a:bodyPr>
            <a:norm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29" name="Online Image Placeholder 28">
            <a:extLst>
              <a:ext uri="{FF2B5EF4-FFF2-40B4-BE49-F238E27FC236}">
                <a16:creationId xmlns:a16="http://schemas.microsoft.com/office/drawing/2014/main" id="{DBF1F06A-E008-4A1F-B15D-8B17A96843C4}"/>
              </a:ext>
            </a:extLst>
          </p:cNvPr>
          <p:cNvSpPr>
            <a:spLocks noGrp="1"/>
          </p:cNvSpPr>
          <p:nvPr>
            <p:ph type="clipArt" sz="quarter" idx="13" hasCustomPrompt="1"/>
          </p:nvPr>
        </p:nvSpPr>
        <p:spPr>
          <a:xfrm>
            <a:off x="3584448" y="2423160"/>
            <a:ext cx="685800" cy="685800"/>
          </a:xfrm>
        </p:spPr>
        <p:txBody>
          <a:bodyPr>
            <a:normAutofit/>
          </a:bodyPr>
          <a:lstStyle>
            <a:lvl1pPr>
              <a:defRPr sz="1000"/>
            </a:lvl1pPr>
          </a:lstStyle>
          <a:p>
            <a:r>
              <a:rPr lang="en-US" dirty="0"/>
              <a:t>Icon</a:t>
            </a:r>
          </a:p>
        </p:txBody>
      </p:sp>
      <p:sp>
        <p:nvSpPr>
          <p:cNvPr id="38" name="Text Placeholder 34">
            <a:extLst>
              <a:ext uri="{FF2B5EF4-FFF2-40B4-BE49-F238E27FC236}">
                <a16:creationId xmlns:a16="http://schemas.microsoft.com/office/drawing/2014/main" id="{22E02583-A68C-461F-A7EA-CCB799FF8CE4}"/>
              </a:ext>
            </a:extLst>
          </p:cNvPr>
          <p:cNvSpPr>
            <a:spLocks noGrp="1"/>
          </p:cNvSpPr>
          <p:nvPr>
            <p:ph type="body" sz="quarter" idx="20" hasCustomPrompt="1"/>
          </p:nvPr>
        </p:nvSpPr>
        <p:spPr>
          <a:xfrm>
            <a:off x="3099816" y="3355848"/>
            <a:ext cx="1645920" cy="310896"/>
          </a:xfrm>
        </p:spPr>
        <p:txBody>
          <a:bodyPr>
            <a:noAutofit/>
          </a:bodyPr>
          <a:lstStyle>
            <a:lvl1pPr marL="0" indent="0" algn="ctr">
              <a:buNone/>
              <a:defRPr sz="1400" b="1">
                <a:solidFill>
                  <a:schemeClr val="accent1"/>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TITLE</a:t>
            </a:r>
          </a:p>
        </p:txBody>
      </p:sp>
      <p:sp>
        <p:nvSpPr>
          <p:cNvPr id="39" name="Text Placeholder 36">
            <a:extLst>
              <a:ext uri="{FF2B5EF4-FFF2-40B4-BE49-F238E27FC236}">
                <a16:creationId xmlns:a16="http://schemas.microsoft.com/office/drawing/2014/main" id="{28AFEAEF-5DBC-4899-A91D-67ACF62EE8EE}"/>
              </a:ext>
            </a:extLst>
          </p:cNvPr>
          <p:cNvSpPr>
            <a:spLocks noGrp="1"/>
          </p:cNvSpPr>
          <p:nvPr>
            <p:ph type="body" sz="quarter" idx="21" hasCustomPrompt="1"/>
          </p:nvPr>
        </p:nvSpPr>
        <p:spPr>
          <a:xfrm>
            <a:off x="3099816" y="3721516"/>
            <a:ext cx="1645920" cy="832104"/>
          </a:xfrm>
        </p:spPr>
        <p:txBody>
          <a:bodyPr>
            <a:norm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31" name="Online Image Placeholder 28">
            <a:extLst>
              <a:ext uri="{FF2B5EF4-FFF2-40B4-BE49-F238E27FC236}">
                <a16:creationId xmlns:a16="http://schemas.microsoft.com/office/drawing/2014/main" id="{4E80734C-00E1-4859-9CBC-72F685ED3ECA}"/>
              </a:ext>
            </a:extLst>
          </p:cNvPr>
          <p:cNvSpPr>
            <a:spLocks noGrp="1"/>
          </p:cNvSpPr>
          <p:nvPr>
            <p:ph type="clipArt" sz="quarter" idx="15" hasCustomPrompt="1"/>
          </p:nvPr>
        </p:nvSpPr>
        <p:spPr>
          <a:xfrm>
            <a:off x="5751576" y="2423160"/>
            <a:ext cx="685800" cy="685800"/>
          </a:xfrm>
        </p:spPr>
        <p:txBody>
          <a:bodyPr>
            <a:normAutofit/>
          </a:bodyPr>
          <a:lstStyle>
            <a:lvl1pPr>
              <a:defRPr sz="1000"/>
            </a:lvl1pPr>
          </a:lstStyle>
          <a:p>
            <a:r>
              <a:rPr lang="en-US" dirty="0"/>
              <a:t>Icon</a:t>
            </a:r>
          </a:p>
        </p:txBody>
      </p:sp>
      <p:sp>
        <p:nvSpPr>
          <p:cNvPr id="40" name="Text Placeholder 34">
            <a:extLst>
              <a:ext uri="{FF2B5EF4-FFF2-40B4-BE49-F238E27FC236}">
                <a16:creationId xmlns:a16="http://schemas.microsoft.com/office/drawing/2014/main" id="{2BCDF99A-2A2D-450C-A2EC-855BF8CF3461}"/>
              </a:ext>
            </a:extLst>
          </p:cNvPr>
          <p:cNvSpPr>
            <a:spLocks noGrp="1"/>
          </p:cNvSpPr>
          <p:nvPr>
            <p:ph type="body" sz="quarter" idx="22" hasCustomPrompt="1"/>
          </p:nvPr>
        </p:nvSpPr>
        <p:spPr>
          <a:xfrm>
            <a:off x="5266944" y="3355848"/>
            <a:ext cx="1645920" cy="310896"/>
          </a:xfrm>
        </p:spPr>
        <p:txBody>
          <a:bodyPr>
            <a:noAutofit/>
          </a:bodyPr>
          <a:lstStyle>
            <a:lvl1pPr marL="0" indent="0" algn="ctr">
              <a:buNone/>
              <a:defRPr sz="1400" b="1">
                <a:solidFill>
                  <a:schemeClr val="accent4">
                    <a:lumMod val="75000"/>
                  </a:schemeClr>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TITLE</a:t>
            </a:r>
          </a:p>
        </p:txBody>
      </p:sp>
      <p:sp>
        <p:nvSpPr>
          <p:cNvPr id="41" name="Text Placeholder 36">
            <a:extLst>
              <a:ext uri="{FF2B5EF4-FFF2-40B4-BE49-F238E27FC236}">
                <a16:creationId xmlns:a16="http://schemas.microsoft.com/office/drawing/2014/main" id="{F9B9826B-7B62-4748-A213-35BC39ABA1B0}"/>
              </a:ext>
            </a:extLst>
          </p:cNvPr>
          <p:cNvSpPr>
            <a:spLocks noGrp="1"/>
          </p:cNvSpPr>
          <p:nvPr>
            <p:ph type="body" sz="quarter" idx="23" hasCustomPrompt="1"/>
          </p:nvPr>
        </p:nvSpPr>
        <p:spPr>
          <a:xfrm>
            <a:off x="5266944" y="3721516"/>
            <a:ext cx="1645920" cy="832104"/>
          </a:xfrm>
        </p:spPr>
        <p:txBody>
          <a:bodyPr>
            <a:norm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32" name="Online Image Placeholder 28">
            <a:extLst>
              <a:ext uri="{FF2B5EF4-FFF2-40B4-BE49-F238E27FC236}">
                <a16:creationId xmlns:a16="http://schemas.microsoft.com/office/drawing/2014/main" id="{A4C3FC1B-B692-43CB-A148-E1C8F5215715}"/>
              </a:ext>
            </a:extLst>
          </p:cNvPr>
          <p:cNvSpPr>
            <a:spLocks noGrp="1"/>
          </p:cNvSpPr>
          <p:nvPr>
            <p:ph type="clipArt" sz="quarter" idx="16" hasCustomPrompt="1"/>
          </p:nvPr>
        </p:nvSpPr>
        <p:spPr>
          <a:xfrm>
            <a:off x="7964424" y="2459736"/>
            <a:ext cx="685800" cy="685800"/>
          </a:xfrm>
        </p:spPr>
        <p:txBody>
          <a:bodyPr>
            <a:normAutofit/>
          </a:bodyPr>
          <a:lstStyle>
            <a:lvl1pPr>
              <a:defRPr sz="1000"/>
            </a:lvl1pPr>
          </a:lstStyle>
          <a:p>
            <a:r>
              <a:rPr lang="en-US" dirty="0"/>
              <a:t>Icon</a:t>
            </a:r>
          </a:p>
        </p:txBody>
      </p:sp>
      <p:sp>
        <p:nvSpPr>
          <p:cNvPr id="42" name="Text Placeholder 34">
            <a:extLst>
              <a:ext uri="{FF2B5EF4-FFF2-40B4-BE49-F238E27FC236}">
                <a16:creationId xmlns:a16="http://schemas.microsoft.com/office/drawing/2014/main" id="{6F67F147-F73B-41A8-BDE9-C0362A2496D1}"/>
              </a:ext>
            </a:extLst>
          </p:cNvPr>
          <p:cNvSpPr>
            <a:spLocks noGrp="1"/>
          </p:cNvSpPr>
          <p:nvPr>
            <p:ph type="body" sz="quarter" idx="24" hasCustomPrompt="1"/>
          </p:nvPr>
        </p:nvSpPr>
        <p:spPr>
          <a:xfrm>
            <a:off x="7443216" y="3355848"/>
            <a:ext cx="1645920" cy="310896"/>
          </a:xfrm>
        </p:spPr>
        <p:txBody>
          <a:bodyPr>
            <a:noAutofit/>
          </a:bodyPr>
          <a:lstStyle>
            <a:lvl1pPr marL="0" indent="0" algn="ctr">
              <a:buNone/>
              <a:defRPr sz="1400" b="1">
                <a:solidFill>
                  <a:schemeClr val="accent3">
                    <a:lumMod val="75000"/>
                  </a:schemeClr>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TITLE</a:t>
            </a:r>
          </a:p>
        </p:txBody>
      </p:sp>
      <p:sp>
        <p:nvSpPr>
          <p:cNvPr id="43" name="Text Placeholder 36">
            <a:extLst>
              <a:ext uri="{FF2B5EF4-FFF2-40B4-BE49-F238E27FC236}">
                <a16:creationId xmlns:a16="http://schemas.microsoft.com/office/drawing/2014/main" id="{05CCB676-6291-4B66-8B0C-D2807FFDC06A}"/>
              </a:ext>
            </a:extLst>
          </p:cNvPr>
          <p:cNvSpPr>
            <a:spLocks noGrp="1"/>
          </p:cNvSpPr>
          <p:nvPr>
            <p:ph type="body" sz="quarter" idx="25" hasCustomPrompt="1"/>
          </p:nvPr>
        </p:nvSpPr>
        <p:spPr>
          <a:xfrm>
            <a:off x="7443216" y="3721516"/>
            <a:ext cx="1645920" cy="832104"/>
          </a:xfrm>
        </p:spPr>
        <p:txBody>
          <a:bodyPr>
            <a:norm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33" name="Online Image Placeholder 28">
            <a:extLst>
              <a:ext uri="{FF2B5EF4-FFF2-40B4-BE49-F238E27FC236}">
                <a16:creationId xmlns:a16="http://schemas.microsoft.com/office/drawing/2014/main" id="{FE385F6E-CA59-470E-B2EE-A9275BD02513}"/>
              </a:ext>
            </a:extLst>
          </p:cNvPr>
          <p:cNvSpPr>
            <a:spLocks noGrp="1"/>
          </p:cNvSpPr>
          <p:nvPr>
            <p:ph type="clipArt" sz="quarter" idx="17" hasCustomPrompt="1"/>
          </p:nvPr>
        </p:nvSpPr>
        <p:spPr>
          <a:xfrm>
            <a:off x="10085832" y="2459736"/>
            <a:ext cx="685800" cy="685800"/>
          </a:xfrm>
        </p:spPr>
        <p:txBody>
          <a:bodyPr>
            <a:normAutofit/>
          </a:bodyPr>
          <a:lstStyle>
            <a:lvl1pPr>
              <a:defRPr sz="1000"/>
            </a:lvl1pPr>
          </a:lstStyle>
          <a:p>
            <a:r>
              <a:rPr lang="en-US" dirty="0"/>
              <a:t>Icon</a:t>
            </a:r>
          </a:p>
        </p:txBody>
      </p:sp>
      <p:sp>
        <p:nvSpPr>
          <p:cNvPr id="44" name="Text Placeholder 34">
            <a:extLst>
              <a:ext uri="{FF2B5EF4-FFF2-40B4-BE49-F238E27FC236}">
                <a16:creationId xmlns:a16="http://schemas.microsoft.com/office/drawing/2014/main" id="{ED597C6A-309C-4388-AD51-3CA4C7D32298}"/>
              </a:ext>
            </a:extLst>
          </p:cNvPr>
          <p:cNvSpPr>
            <a:spLocks noGrp="1"/>
          </p:cNvSpPr>
          <p:nvPr>
            <p:ph type="body" sz="quarter" idx="26" hasCustomPrompt="1"/>
          </p:nvPr>
        </p:nvSpPr>
        <p:spPr>
          <a:xfrm>
            <a:off x="9610344" y="3359348"/>
            <a:ext cx="1645920" cy="310896"/>
          </a:xfrm>
        </p:spPr>
        <p:txBody>
          <a:bodyPr>
            <a:noAutofit/>
          </a:bodyPr>
          <a:lstStyle>
            <a:lvl1pPr marL="0" indent="0" algn="ctr">
              <a:buNone/>
              <a:defRPr sz="1400" b="1">
                <a:solidFill>
                  <a:schemeClr val="accent6"/>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TITLE</a:t>
            </a:r>
          </a:p>
        </p:txBody>
      </p:sp>
      <p:sp>
        <p:nvSpPr>
          <p:cNvPr id="45" name="Text Placeholder 36">
            <a:extLst>
              <a:ext uri="{FF2B5EF4-FFF2-40B4-BE49-F238E27FC236}">
                <a16:creationId xmlns:a16="http://schemas.microsoft.com/office/drawing/2014/main" id="{4FAEDD7A-7EFF-4683-B485-0E7C891E8465}"/>
              </a:ext>
            </a:extLst>
          </p:cNvPr>
          <p:cNvSpPr>
            <a:spLocks noGrp="1"/>
          </p:cNvSpPr>
          <p:nvPr>
            <p:ph type="body" sz="quarter" idx="27" hasCustomPrompt="1"/>
          </p:nvPr>
        </p:nvSpPr>
        <p:spPr>
          <a:xfrm>
            <a:off x="9610344" y="3721516"/>
            <a:ext cx="1645920" cy="832104"/>
          </a:xfrm>
        </p:spPr>
        <p:txBody>
          <a:bodyPr>
            <a:norm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427865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841248" y="381000"/>
            <a:ext cx="10972800" cy="1325563"/>
          </a:xfrm>
        </p:spPr>
        <p:txBody>
          <a:bodyPr>
            <a:normAutofit/>
          </a:bodyPr>
          <a:lstStyle>
            <a:lvl1pPr>
              <a:defRPr sz="3000"/>
            </a:lvl1pPr>
          </a:lstStyle>
          <a:p>
            <a:r>
              <a:rPr lang="en-US" dirty="0"/>
              <a:t>Click to edit Master title style</a:t>
            </a:r>
          </a:p>
        </p:txBody>
      </p:sp>
      <p:grpSp>
        <p:nvGrpSpPr>
          <p:cNvPr id="6" name="Bottom Right">
            <a:extLst>
              <a:ext uri="{FF2B5EF4-FFF2-40B4-BE49-F238E27FC236}">
                <a16:creationId xmlns:a16="http://schemas.microsoft.com/office/drawing/2014/main" id="{3F4EA131-028B-4E70-968A-F18FD27D3639}"/>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7" name="Graphic 157">
              <a:extLst>
                <a:ext uri="{FF2B5EF4-FFF2-40B4-BE49-F238E27FC236}">
                  <a16:creationId xmlns:a16="http://schemas.microsoft.com/office/drawing/2014/main" id="{35B6ADC5-2993-4C95-8FC0-E843BACAED1C}"/>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9" name="Freeform: Shape 24">
                <a:extLst>
                  <a:ext uri="{FF2B5EF4-FFF2-40B4-BE49-F238E27FC236}">
                    <a16:creationId xmlns:a16="http://schemas.microsoft.com/office/drawing/2014/main" id="{174FA252-C254-4DAB-A71B-2263B4B5F97A}"/>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0" name="Freeform: Shape 25">
                <a:extLst>
                  <a:ext uri="{FF2B5EF4-FFF2-40B4-BE49-F238E27FC236}">
                    <a16:creationId xmlns:a16="http://schemas.microsoft.com/office/drawing/2014/main" id="{B8C83007-5E21-486E-9DBB-38D4DFA65B88}"/>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1" name="Freeform: Shape 26">
                <a:extLst>
                  <a:ext uri="{FF2B5EF4-FFF2-40B4-BE49-F238E27FC236}">
                    <a16:creationId xmlns:a16="http://schemas.microsoft.com/office/drawing/2014/main" id="{1CA85DBE-60A4-4A34-A031-ED1979A4BEA5}"/>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2" name="Freeform: Shape 30">
                <a:extLst>
                  <a:ext uri="{FF2B5EF4-FFF2-40B4-BE49-F238E27FC236}">
                    <a16:creationId xmlns:a16="http://schemas.microsoft.com/office/drawing/2014/main" id="{4438E01A-3963-4B12-94A1-C68FBA48D5EB}"/>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3" name="Freeform: Shape 31">
                <a:extLst>
                  <a:ext uri="{FF2B5EF4-FFF2-40B4-BE49-F238E27FC236}">
                    <a16:creationId xmlns:a16="http://schemas.microsoft.com/office/drawing/2014/main" id="{0EDE04B1-4206-4F98-AD4E-C7F4E612668C}"/>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4" name="Freeform: Shape 32">
                <a:extLst>
                  <a:ext uri="{FF2B5EF4-FFF2-40B4-BE49-F238E27FC236}">
                    <a16:creationId xmlns:a16="http://schemas.microsoft.com/office/drawing/2014/main" id="{13D5B5F8-89AD-4F43-BD6E-2066CC4A4866}"/>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5" name="Freeform: Shape 36">
                <a:extLst>
                  <a:ext uri="{FF2B5EF4-FFF2-40B4-BE49-F238E27FC236}">
                    <a16:creationId xmlns:a16="http://schemas.microsoft.com/office/drawing/2014/main" id="{3F74D39B-7972-40FC-B9BA-41B1C9C31C4C}"/>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8" name="Freeform: Shape 23">
              <a:extLst>
                <a:ext uri="{FF2B5EF4-FFF2-40B4-BE49-F238E27FC236}">
                  <a16:creationId xmlns:a16="http://schemas.microsoft.com/office/drawing/2014/main" id="{85043687-D36C-4351-BB73-5FD8143B1937}"/>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cxnSp>
        <p:nvCxnSpPr>
          <p:cNvPr id="17" name="Straight Connector 16">
            <a:extLst>
              <a:ext uri="{FF2B5EF4-FFF2-40B4-BE49-F238E27FC236}">
                <a16:creationId xmlns:a16="http://schemas.microsoft.com/office/drawing/2014/main" id="{63BA1E84-270B-4FFF-AE2D-1118555EA543}"/>
              </a:ext>
              <a:ext uri="{C183D7F6-B498-43B3-948B-1728B52AA6E4}">
                <adec:decorative xmlns:adec="http://schemas.microsoft.com/office/drawing/2017/decorative" val="1"/>
              </a:ext>
            </a:extLst>
          </p:cNvPr>
          <p:cNvCxnSpPr>
            <a:cxnSpLocks/>
          </p:cNvCxnSpPr>
          <p:nvPr userDrawn="1"/>
        </p:nvCxnSpPr>
        <p:spPr>
          <a:xfrm>
            <a:off x="838200" y="3492029"/>
            <a:ext cx="10458249"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F276568E-688A-4E48-A2E2-309074BB84F4}"/>
              </a:ext>
            </a:extLst>
          </p:cNvPr>
          <p:cNvSpPr>
            <a:spLocks noGrp="1"/>
          </p:cNvSpPr>
          <p:nvPr>
            <p:ph type="body" sz="quarter" idx="13" hasCustomPrompt="1"/>
          </p:nvPr>
        </p:nvSpPr>
        <p:spPr>
          <a:xfrm>
            <a:off x="841248" y="2331720"/>
            <a:ext cx="2286000" cy="457200"/>
          </a:xfrm>
        </p:spPr>
        <p:txBody>
          <a:bodyPr>
            <a:no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22" name="Text Placeholder 18">
            <a:extLst>
              <a:ext uri="{FF2B5EF4-FFF2-40B4-BE49-F238E27FC236}">
                <a16:creationId xmlns:a16="http://schemas.microsoft.com/office/drawing/2014/main" id="{F7B45EFE-7518-4339-BC12-BDB6AE6B455D}"/>
              </a:ext>
            </a:extLst>
          </p:cNvPr>
          <p:cNvSpPr>
            <a:spLocks noGrp="1"/>
          </p:cNvSpPr>
          <p:nvPr>
            <p:ph type="body" sz="quarter" idx="15" hasCustomPrompt="1"/>
          </p:nvPr>
        </p:nvSpPr>
        <p:spPr>
          <a:xfrm>
            <a:off x="4956048" y="2331720"/>
            <a:ext cx="2286000" cy="457200"/>
          </a:xfrm>
        </p:spPr>
        <p:txBody>
          <a:bodyPr>
            <a:no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24" name="Text Placeholder 18">
            <a:extLst>
              <a:ext uri="{FF2B5EF4-FFF2-40B4-BE49-F238E27FC236}">
                <a16:creationId xmlns:a16="http://schemas.microsoft.com/office/drawing/2014/main" id="{90914F75-CCEE-4A83-B123-C63AEE559134}"/>
              </a:ext>
            </a:extLst>
          </p:cNvPr>
          <p:cNvSpPr>
            <a:spLocks noGrp="1"/>
          </p:cNvSpPr>
          <p:nvPr>
            <p:ph type="body" sz="quarter" idx="17" hasCustomPrompt="1"/>
          </p:nvPr>
        </p:nvSpPr>
        <p:spPr>
          <a:xfrm>
            <a:off x="9061704" y="2331720"/>
            <a:ext cx="2286000" cy="457200"/>
          </a:xfrm>
        </p:spPr>
        <p:txBody>
          <a:bodyPr>
            <a:no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21" name="Text Placeholder 20">
            <a:extLst>
              <a:ext uri="{FF2B5EF4-FFF2-40B4-BE49-F238E27FC236}">
                <a16:creationId xmlns:a16="http://schemas.microsoft.com/office/drawing/2014/main" id="{9F457D21-9E5C-42C3-B963-EB5C573E471B}"/>
              </a:ext>
            </a:extLst>
          </p:cNvPr>
          <p:cNvSpPr>
            <a:spLocks noGrp="1"/>
          </p:cNvSpPr>
          <p:nvPr>
            <p:ph type="body" sz="quarter" idx="14" hasCustomPrompt="1"/>
          </p:nvPr>
        </p:nvSpPr>
        <p:spPr>
          <a:xfrm>
            <a:off x="1069848" y="2825496"/>
            <a:ext cx="1828800" cy="310896"/>
          </a:xfrm>
        </p:spPr>
        <p:txBody>
          <a:bodyPr anchor="ctr" anchorCtr="1">
            <a:noAutofit/>
          </a:bodyPr>
          <a:lstStyle>
            <a:lvl1pPr marL="0" indent="0" algn="ctr">
              <a:buNone/>
              <a:defRPr sz="1400" b="1">
                <a:solidFill>
                  <a:schemeClr val="tx2"/>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ADD TITLE</a:t>
            </a:r>
          </a:p>
        </p:txBody>
      </p:sp>
      <p:sp>
        <p:nvSpPr>
          <p:cNvPr id="23" name="Text Placeholder 20">
            <a:extLst>
              <a:ext uri="{FF2B5EF4-FFF2-40B4-BE49-F238E27FC236}">
                <a16:creationId xmlns:a16="http://schemas.microsoft.com/office/drawing/2014/main" id="{85718815-3BB8-4E88-99D1-02A1711B5F1B}"/>
              </a:ext>
            </a:extLst>
          </p:cNvPr>
          <p:cNvSpPr>
            <a:spLocks noGrp="1"/>
          </p:cNvSpPr>
          <p:nvPr>
            <p:ph type="body" sz="quarter" idx="16" hasCustomPrompt="1"/>
          </p:nvPr>
        </p:nvSpPr>
        <p:spPr>
          <a:xfrm>
            <a:off x="5175504" y="2816352"/>
            <a:ext cx="1828800" cy="310896"/>
          </a:xfrm>
        </p:spPr>
        <p:txBody>
          <a:bodyPr anchor="ctr" anchorCtr="1">
            <a:noAutofit/>
          </a:bodyPr>
          <a:lstStyle>
            <a:lvl1pPr marL="0" indent="0" algn="ctr">
              <a:buNone/>
              <a:defRPr sz="1400" b="1">
                <a:solidFill>
                  <a:schemeClr val="accent3"/>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ADD TITLE</a:t>
            </a:r>
          </a:p>
        </p:txBody>
      </p:sp>
      <p:sp>
        <p:nvSpPr>
          <p:cNvPr id="25" name="Text Placeholder 20">
            <a:extLst>
              <a:ext uri="{FF2B5EF4-FFF2-40B4-BE49-F238E27FC236}">
                <a16:creationId xmlns:a16="http://schemas.microsoft.com/office/drawing/2014/main" id="{A2791BA3-A25E-47AA-BE4F-061E39494562}"/>
              </a:ext>
            </a:extLst>
          </p:cNvPr>
          <p:cNvSpPr>
            <a:spLocks noGrp="1"/>
          </p:cNvSpPr>
          <p:nvPr>
            <p:ph type="body" sz="quarter" idx="18" hasCustomPrompt="1"/>
          </p:nvPr>
        </p:nvSpPr>
        <p:spPr>
          <a:xfrm>
            <a:off x="9281160" y="2825496"/>
            <a:ext cx="1828800" cy="310896"/>
          </a:xfrm>
        </p:spPr>
        <p:txBody>
          <a:bodyPr anchor="ctr" anchorCtr="1">
            <a:noAutofit/>
          </a:bodyPr>
          <a:lstStyle>
            <a:lvl1pPr marL="0" indent="0" algn="ctr">
              <a:buNone/>
              <a:defRPr sz="1400" b="1">
                <a:solidFill>
                  <a:schemeClr val="accent6"/>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ADD TITLE</a:t>
            </a:r>
          </a:p>
        </p:txBody>
      </p:sp>
      <p:sp>
        <p:nvSpPr>
          <p:cNvPr id="27" name="Text Placeholder 20">
            <a:extLst>
              <a:ext uri="{FF2B5EF4-FFF2-40B4-BE49-F238E27FC236}">
                <a16:creationId xmlns:a16="http://schemas.microsoft.com/office/drawing/2014/main" id="{A7F9C1F7-7C6C-4753-971D-57FC507D0C24}"/>
              </a:ext>
            </a:extLst>
          </p:cNvPr>
          <p:cNvSpPr>
            <a:spLocks noGrp="1"/>
          </p:cNvSpPr>
          <p:nvPr>
            <p:ph type="body" sz="quarter" idx="20" hasCustomPrompt="1"/>
          </p:nvPr>
        </p:nvSpPr>
        <p:spPr>
          <a:xfrm>
            <a:off x="3127248" y="3895344"/>
            <a:ext cx="1828800" cy="310896"/>
          </a:xfrm>
        </p:spPr>
        <p:txBody>
          <a:bodyPr anchor="ctr" anchorCtr="1">
            <a:noAutofit/>
          </a:bodyPr>
          <a:lstStyle>
            <a:lvl1pPr marL="0" indent="0" algn="ctr">
              <a:buNone/>
              <a:defRPr sz="1400" b="1">
                <a:solidFill>
                  <a:schemeClr val="accent1"/>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ADD TITLE</a:t>
            </a:r>
          </a:p>
        </p:txBody>
      </p:sp>
      <p:sp>
        <p:nvSpPr>
          <p:cNvPr id="29" name="Text Placeholder 20">
            <a:extLst>
              <a:ext uri="{FF2B5EF4-FFF2-40B4-BE49-F238E27FC236}">
                <a16:creationId xmlns:a16="http://schemas.microsoft.com/office/drawing/2014/main" id="{25B6F234-5859-479D-A644-428DF6706712}"/>
              </a:ext>
            </a:extLst>
          </p:cNvPr>
          <p:cNvSpPr>
            <a:spLocks noGrp="1"/>
          </p:cNvSpPr>
          <p:nvPr>
            <p:ph type="body" sz="quarter" idx="22" hasCustomPrompt="1"/>
          </p:nvPr>
        </p:nvSpPr>
        <p:spPr>
          <a:xfrm>
            <a:off x="7232904" y="3895344"/>
            <a:ext cx="1828800" cy="310896"/>
          </a:xfrm>
        </p:spPr>
        <p:txBody>
          <a:bodyPr anchor="ctr" anchorCtr="1">
            <a:noAutofit/>
          </a:bodyPr>
          <a:lstStyle>
            <a:lvl1pPr marL="0" indent="0" algn="ctr">
              <a:buNone/>
              <a:defRPr sz="1400" b="1">
                <a:solidFill>
                  <a:schemeClr val="accent5"/>
                </a:solidFill>
                <a:latin typeface="+mj-lt"/>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ADD TITLE</a:t>
            </a:r>
          </a:p>
        </p:txBody>
      </p:sp>
      <p:sp>
        <p:nvSpPr>
          <p:cNvPr id="26" name="Text Placeholder 18">
            <a:extLst>
              <a:ext uri="{FF2B5EF4-FFF2-40B4-BE49-F238E27FC236}">
                <a16:creationId xmlns:a16="http://schemas.microsoft.com/office/drawing/2014/main" id="{241AC019-59F4-46A4-A11D-8961BADF3B90}"/>
              </a:ext>
            </a:extLst>
          </p:cNvPr>
          <p:cNvSpPr>
            <a:spLocks noGrp="1"/>
          </p:cNvSpPr>
          <p:nvPr>
            <p:ph type="body" sz="quarter" idx="19" hasCustomPrompt="1"/>
          </p:nvPr>
        </p:nvSpPr>
        <p:spPr>
          <a:xfrm>
            <a:off x="2898648" y="4206240"/>
            <a:ext cx="2286000" cy="457200"/>
          </a:xfrm>
        </p:spPr>
        <p:txBody>
          <a:bodyPr>
            <a:no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28" name="Text Placeholder 18">
            <a:extLst>
              <a:ext uri="{FF2B5EF4-FFF2-40B4-BE49-F238E27FC236}">
                <a16:creationId xmlns:a16="http://schemas.microsoft.com/office/drawing/2014/main" id="{BDB73453-5E3B-4D0C-A15D-1D4D97053A58}"/>
              </a:ext>
            </a:extLst>
          </p:cNvPr>
          <p:cNvSpPr>
            <a:spLocks noGrp="1"/>
          </p:cNvSpPr>
          <p:nvPr>
            <p:ph type="body" sz="quarter" idx="21" hasCustomPrompt="1"/>
          </p:nvPr>
        </p:nvSpPr>
        <p:spPr>
          <a:xfrm>
            <a:off x="6986016" y="4206240"/>
            <a:ext cx="2286000" cy="457200"/>
          </a:xfrm>
        </p:spPr>
        <p:txBody>
          <a:bodyPr>
            <a:noAutofit/>
          </a:bodyPr>
          <a:lstStyle>
            <a:lvl1pPr marL="0" indent="0" algn="ctr">
              <a:lnSpc>
                <a:spcPct val="100000"/>
              </a:lnSpc>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text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1267233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3584448" y="365125"/>
            <a:ext cx="8353426" cy="1325563"/>
          </a:xfrm>
        </p:spPr>
        <p:txBody>
          <a:bodyPr>
            <a:normAutofit/>
          </a:bodyPr>
          <a:lstStyle>
            <a:lvl1pPr>
              <a:defRPr sz="3000" baseline="0"/>
            </a:lvl1pPr>
          </a:lstStyle>
          <a:p>
            <a:r>
              <a:rPr lang="en-US" dirty="0"/>
              <a:t>Click to edit Master title style</a:t>
            </a:r>
          </a:p>
        </p:txBody>
      </p:sp>
      <p:sp>
        <p:nvSpPr>
          <p:cNvPr id="11" name="Picture Placeholder 10">
            <a:extLst>
              <a:ext uri="{FF2B5EF4-FFF2-40B4-BE49-F238E27FC236}">
                <a16:creationId xmlns:a16="http://schemas.microsoft.com/office/drawing/2014/main" id="{9D9DEB19-D619-47AB-BE94-FA3DDA460083}"/>
              </a:ext>
            </a:extLst>
          </p:cNvPr>
          <p:cNvSpPr>
            <a:spLocks noGrp="1"/>
          </p:cNvSpPr>
          <p:nvPr>
            <p:ph type="pic" sz="quarter" idx="13"/>
          </p:nvPr>
        </p:nvSpPr>
        <p:spPr>
          <a:xfrm>
            <a:off x="0" y="0"/>
            <a:ext cx="3044952" cy="6858000"/>
          </a:xfrm>
          <a:solidFill>
            <a:schemeClr val="accent5"/>
          </a:solidFill>
        </p:spPr>
        <p:txBody>
          <a:bodyPr/>
          <a:lstStyle/>
          <a:p>
            <a:endParaRPr lang="en-US" dirty="0"/>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hasCustomPrompt="1"/>
          </p:nvPr>
        </p:nvSpPr>
        <p:spPr>
          <a:xfrm>
            <a:off x="3584448" y="1681163"/>
            <a:ext cx="3483864" cy="823912"/>
          </a:xfrm>
        </p:spPr>
        <p:txBody>
          <a:bodyPr anchor="ctr" anchorCtr="0">
            <a:normAutofit/>
          </a:bodyPr>
          <a:lstStyle>
            <a:lvl1pPr marL="0" indent="0">
              <a:buNone/>
              <a:defRPr sz="1600" b="0">
                <a:solidFill>
                  <a:schemeClr val="accent6"/>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3584448" y="2505075"/>
            <a:ext cx="3483864" cy="3474720"/>
          </a:xfrm>
        </p:spPr>
        <p:txBody>
          <a:bodyPr>
            <a:normAutofit/>
          </a:bodyPr>
          <a:lstStyle>
            <a:lvl1pPr>
              <a:lnSpc>
                <a:spcPts val="2400"/>
              </a:lnSpc>
              <a:defRPr sz="1600"/>
            </a:lvl1pPr>
            <a:lvl2pPr>
              <a:lnSpc>
                <a:spcPts val="2400"/>
              </a:lnSpc>
              <a:defRPr sz="1600"/>
            </a:lvl2pPr>
            <a:lvl3pPr>
              <a:lnSpc>
                <a:spcPts val="2400"/>
              </a:lnSpc>
              <a:defRPr sz="1600"/>
            </a:lvl3pPr>
            <a:lvl4pPr>
              <a:lnSpc>
                <a:spcPts val="2400"/>
              </a:lnSpc>
              <a:defRPr sz="1600"/>
            </a:lvl4pPr>
            <a:lvl5pPr>
              <a:lnSpc>
                <a:spcPts val="24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hasCustomPrompt="1"/>
          </p:nvPr>
        </p:nvSpPr>
        <p:spPr>
          <a:xfrm>
            <a:off x="7543800" y="1681163"/>
            <a:ext cx="3483864" cy="823912"/>
          </a:xfrm>
        </p:spPr>
        <p:txBody>
          <a:bodyPr anchor="ctr" anchorCtr="0">
            <a:normAutofit/>
          </a:bodyPr>
          <a:lstStyle>
            <a:lvl1pPr marL="0" indent="0">
              <a:buNone/>
              <a:defRPr sz="1600" b="0">
                <a:solidFill>
                  <a:schemeClr val="accent6"/>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7543800" y="2505075"/>
            <a:ext cx="3483864" cy="3474720"/>
          </a:xfrm>
        </p:spPr>
        <p:txBody>
          <a:bodyPr>
            <a:normAutofit/>
          </a:bodyPr>
          <a:lstStyle>
            <a:lvl1pPr>
              <a:lnSpc>
                <a:spcPts val="2400"/>
              </a:lnSpc>
              <a:defRPr sz="1600"/>
            </a:lvl1pPr>
            <a:lvl2pPr>
              <a:lnSpc>
                <a:spcPts val="2400"/>
              </a:lnSpc>
              <a:defRPr sz="1600"/>
            </a:lvl2pPr>
            <a:lvl3pPr>
              <a:lnSpc>
                <a:spcPts val="2400"/>
              </a:lnSpc>
              <a:defRPr sz="1600"/>
            </a:lvl3pPr>
            <a:lvl4pPr>
              <a:lnSpc>
                <a:spcPts val="2400"/>
              </a:lnSpc>
              <a:defRPr sz="1600"/>
            </a:lvl4pPr>
            <a:lvl5pPr>
              <a:lnSpc>
                <a:spcPts val="24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940682-7091-4427-B158-074D4A471374}"/>
              </a:ext>
            </a:extLst>
          </p:cNvPr>
          <p:cNvSpPr>
            <a:spLocks noGrp="1"/>
          </p:cNvSpPr>
          <p:nvPr>
            <p:ph type="dt" sz="half" idx="10"/>
          </p:nvPr>
        </p:nvSpPr>
        <p:spPr/>
        <p:txBody>
          <a:bodyPr/>
          <a:lstStyle>
            <a:lvl1pPr>
              <a:defRPr>
                <a:solidFill>
                  <a:schemeClr val="bg1"/>
                </a:solidFill>
              </a:defRPr>
            </a:lvl1pPr>
          </a:lstStyle>
          <a:p>
            <a:r>
              <a:rPr lang="en-US"/>
              <a:t>20XX</a:t>
            </a:r>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‹N›</a:t>
            </a:fld>
            <a:endParaRPr lang="en-US" dirty="0"/>
          </a:p>
        </p:txBody>
      </p:sp>
      <p:grpSp>
        <p:nvGrpSpPr>
          <p:cNvPr id="12" name="Bottom Right">
            <a:extLst>
              <a:ext uri="{FF2B5EF4-FFF2-40B4-BE49-F238E27FC236}">
                <a16:creationId xmlns:a16="http://schemas.microsoft.com/office/drawing/2014/main" id="{1667A1E8-3018-4001-B0FE-0B432613216B}"/>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13" name="Graphic 157">
              <a:extLst>
                <a:ext uri="{FF2B5EF4-FFF2-40B4-BE49-F238E27FC236}">
                  <a16:creationId xmlns:a16="http://schemas.microsoft.com/office/drawing/2014/main" id="{5AFF63E6-DC17-46C3-B823-1137AE864902}"/>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15" name="Freeform: Shape 24">
                <a:extLst>
                  <a:ext uri="{FF2B5EF4-FFF2-40B4-BE49-F238E27FC236}">
                    <a16:creationId xmlns:a16="http://schemas.microsoft.com/office/drawing/2014/main" id="{337E26D2-F396-484E-B772-EDD11744E222}"/>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6" name="Freeform: Shape 25">
                <a:extLst>
                  <a:ext uri="{FF2B5EF4-FFF2-40B4-BE49-F238E27FC236}">
                    <a16:creationId xmlns:a16="http://schemas.microsoft.com/office/drawing/2014/main" id="{7BD51612-9C68-492F-8EDA-AC9CD665B42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7" name="Freeform: Shape 26">
                <a:extLst>
                  <a:ext uri="{FF2B5EF4-FFF2-40B4-BE49-F238E27FC236}">
                    <a16:creationId xmlns:a16="http://schemas.microsoft.com/office/drawing/2014/main" id="{E200DEED-F771-4E37-B642-842E84B1043D}"/>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8" name="Freeform: Shape 30">
                <a:extLst>
                  <a:ext uri="{FF2B5EF4-FFF2-40B4-BE49-F238E27FC236}">
                    <a16:creationId xmlns:a16="http://schemas.microsoft.com/office/drawing/2014/main" id="{9BBD781A-81EA-4C52-B45D-365CF3F5138F}"/>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9" name="Freeform: Shape 31">
                <a:extLst>
                  <a:ext uri="{FF2B5EF4-FFF2-40B4-BE49-F238E27FC236}">
                    <a16:creationId xmlns:a16="http://schemas.microsoft.com/office/drawing/2014/main" id="{731704AC-9126-464E-93BF-913A8724D55E}"/>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0" name="Freeform: Shape 32">
                <a:extLst>
                  <a:ext uri="{FF2B5EF4-FFF2-40B4-BE49-F238E27FC236}">
                    <a16:creationId xmlns:a16="http://schemas.microsoft.com/office/drawing/2014/main" id="{E9C4B9D4-017F-48C9-83EE-067D4C23D562}"/>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1" name="Freeform: Shape 36">
                <a:extLst>
                  <a:ext uri="{FF2B5EF4-FFF2-40B4-BE49-F238E27FC236}">
                    <a16:creationId xmlns:a16="http://schemas.microsoft.com/office/drawing/2014/main" id="{A2549C88-4C09-431B-A746-6BB8F330F562}"/>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14" name="Freeform: Shape 23">
              <a:extLst>
                <a:ext uri="{FF2B5EF4-FFF2-40B4-BE49-F238E27FC236}">
                  <a16:creationId xmlns:a16="http://schemas.microsoft.com/office/drawing/2014/main" id="{B09360BE-E702-4312-BDC3-0EE642278E56}"/>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Tree>
    <p:extLst>
      <p:ext uri="{BB962C8B-B14F-4D97-AF65-F5344CB8AC3E}">
        <p14:creationId xmlns:p14="http://schemas.microsoft.com/office/powerpoint/2010/main" val="2303787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3383280" y="365125"/>
            <a:ext cx="8353426" cy="1325563"/>
          </a:xfrm>
        </p:spPr>
        <p:txBody>
          <a:bodyPr/>
          <a:lstStyle>
            <a:lvl1pPr>
              <a:defRPr baseline="0"/>
            </a:lvl1pPr>
          </a:lstStyle>
          <a:p>
            <a:r>
              <a:rPr lang="en-US" dirty="0"/>
              <a:t>Click to edit Master title style</a:t>
            </a:r>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p:nvPr>
        </p:nvSpPr>
        <p:spPr>
          <a:xfrm>
            <a:off x="3382963" y="1681163"/>
            <a:ext cx="2514600" cy="823912"/>
          </a:xfrm>
        </p:spPr>
        <p:txBody>
          <a:bodyPr anchor="ctr" anchorCtr="0">
            <a:normAutofit/>
          </a:bodyPr>
          <a:lstStyle>
            <a:lvl1pPr marL="0" indent="0">
              <a:buNone/>
              <a:defRPr sz="1600" b="0">
                <a:solidFill>
                  <a:schemeClr val="accent6"/>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3382963" y="2505075"/>
            <a:ext cx="2514600" cy="3474720"/>
          </a:xfrm>
        </p:spPr>
        <p:txBody>
          <a:bodyPr>
            <a:normAutofit/>
          </a:bodyPr>
          <a:lstStyle>
            <a:lvl1pPr>
              <a:lnSpc>
                <a:spcPts val="2400"/>
              </a:lnSpc>
              <a:defRPr sz="1600"/>
            </a:lvl1pPr>
            <a:lvl2pPr>
              <a:lnSpc>
                <a:spcPts val="2400"/>
              </a:lnSpc>
              <a:defRPr sz="1600"/>
            </a:lvl2pPr>
            <a:lvl3pPr>
              <a:lnSpc>
                <a:spcPts val="2400"/>
              </a:lnSpc>
              <a:defRPr sz="1600"/>
            </a:lvl3pPr>
            <a:lvl4pPr>
              <a:lnSpc>
                <a:spcPts val="2400"/>
              </a:lnSpc>
              <a:defRPr sz="1600"/>
            </a:lvl4pPr>
            <a:lvl5pPr>
              <a:lnSpc>
                <a:spcPts val="24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p:nvPr>
        </p:nvSpPr>
        <p:spPr>
          <a:xfrm>
            <a:off x="6330156" y="1681163"/>
            <a:ext cx="2514600" cy="823912"/>
          </a:xfrm>
        </p:spPr>
        <p:txBody>
          <a:bodyPr anchor="ctr" anchorCtr="0">
            <a:normAutofit/>
          </a:bodyPr>
          <a:lstStyle>
            <a:lvl1pPr marL="0" indent="0">
              <a:buNone/>
              <a:defRPr sz="1600" b="0">
                <a:solidFill>
                  <a:schemeClr val="accent6"/>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6334125" y="2505075"/>
            <a:ext cx="2514600" cy="3474720"/>
          </a:xfrm>
        </p:spPr>
        <p:txBody>
          <a:bodyPr>
            <a:normAutofit/>
          </a:bodyPr>
          <a:lstStyle>
            <a:lvl1pPr>
              <a:lnSpc>
                <a:spcPts val="2400"/>
              </a:lnSpc>
              <a:defRPr sz="1600"/>
            </a:lvl1pPr>
            <a:lvl2pPr>
              <a:lnSpc>
                <a:spcPts val="2400"/>
              </a:lnSpc>
              <a:defRPr sz="1600"/>
            </a:lvl2pPr>
            <a:lvl3pPr>
              <a:lnSpc>
                <a:spcPts val="2400"/>
              </a:lnSpc>
              <a:defRPr sz="1600"/>
            </a:lvl3pPr>
            <a:lvl4pPr>
              <a:lnSpc>
                <a:spcPts val="2400"/>
              </a:lnSpc>
              <a:defRPr sz="1600"/>
            </a:lvl4pPr>
            <a:lvl5pPr>
              <a:lnSpc>
                <a:spcPts val="24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a:extLst>
              <a:ext uri="{FF2B5EF4-FFF2-40B4-BE49-F238E27FC236}">
                <a16:creationId xmlns:a16="http://schemas.microsoft.com/office/drawing/2014/main" id="{D05BF5CB-E607-49B6-8E54-0228DEF8D73E}"/>
              </a:ext>
            </a:extLst>
          </p:cNvPr>
          <p:cNvSpPr>
            <a:spLocks noGrp="1"/>
          </p:cNvSpPr>
          <p:nvPr>
            <p:ph type="body" sz="quarter" idx="14"/>
          </p:nvPr>
        </p:nvSpPr>
        <p:spPr>
          <a:xfrm>
            <a:off x="9277350" y="1700213"/>
            <a:ext cx="2514600" cy="823912"/>
          </a:xfrm>
        </p:spPr>
        <p:txBody>
          <a:bodyPr anchor="ctr" anchorCtr="0">
            <a:normAutofit/>
          </a:bodyPr>
          <a:lstStyle>
            <a:lvl1pPr marL="0" indent="0">
              <a:buNone/>
              <a:defRPr sz="1600" b="0">
                <a:solidFill>
                  <a:schemeClr val="accent6"/>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a:extLst>
              <a:ext uri="{FF2B5EF4-FFF2-40B4-BE49-F238E27FC236}">
                <a16:creationId xmlns:a16="http://schemas.microsoft.com/office/drawing/2014/main" id="{24901FC4-51BF-47FB-B851-F155DE9683EB}"/>
              </a:ext>
            </a:extLst>
          </p:cNvPr>
          <p:cNvSpPr>
            <a:spLocks noGrp="1"/>
          </p:cNvSpPr>
          <p:nvPr>
            <p:ph sz="quarter" idx="15"/>
          </p:nvPr>
        </p:nvSpPr>
        <p:spPr>
          <a:xfrm>
            <a:off x="9277350" y="2524125"/>
            <a:ext cx="2514600" cy="3474720"/>
          </a:xfrm>
        </p:spPr>
        <p:txBody>
          <a:bodyPr>
            <a:normAutofit/>
          </a:bodyPr>
          <a:lstStyle>
            <a:lvl1pPr>
              <a:lnSpc>
                <a:spcPts val="2400"/>
              </a:lnSpc>
              <a:defRPr sz="1600"/>
            </a:lvl1pPr>
            <a:lvl2pPr>
              <a:lnSpc>
                <a:spcPts val="2400"/>
              </a:lnSpc>
              <a:defRPr sz="1600"/>
            </a:lvl2pPr>
            <a:lvl3pPr>
              <a:lnSpc>
                <a:spcPts val="2400"/>
              </a:lnSpc>
              <a:defRPr sz="1600"/>
            </a:lvl3pPr>
            <a:lvl4pPr>
              <a:lnSpc>
                <a:spcPts val="2400"/>
              </a:lnSpc>
              <a:defRPr sz="1600"/>
            </a:lvl4pPr>
            <a:lvl5pPr>
              <a:lnSpc>
                <a:spcPts val="24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940682-7091-4427-B158-074D4A471374}"/>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‹N›</a:t>
            </a:fld>
            <a:endParaRPr lang="en-US" dirty="0"/>
          </a:p>
        </p:txBody>
      </p:sp>
      <p:grpSp>
        <p:nvGrpSpPr>
          <p:cNvPr id="14" name="Top Right">
            <a:extLst>
              <a:ext uri="{FF2B5EF4-FFF2-40B4-BE49-F238E27FC236}">
                <a16:creationId xmlns:a16="http://schemas.microsoft.com/office/drawing/2014/main" id="{5AFEAD74-7425-4451-A543-90F45CAA4785}"/>
              </a:ext>
              <a:ext uri="{C183D7F6-B498-43B3-948B-1728B52AA6E4}">
                <adec:decorative xmlns:adec="http://schemas.microsoft.com/office/drawing/2017/decorative" val="1"/>
              </a:ext>
            </a:extLst>
          </p:cNvPr>
          <p:cNvGrpSpPr/>
          <p:nvPr userDrawn="1"/>
        </p:nvGrpSpPr>
        <p:grpSpPr>
          <a:xfrm>
            <a:off x="10849" y="-1"/>
            <a:ext cx="3877660" cy="5906585"/>
            <a:chOff x="10849" y="-3086"/>
            <a:chExt cx="2198951" cy="3349518"/>
          </a:xfrm>
        </p:grpSpPr>
        <p:sp>
          <p:nvSpPr>
            <p:cNvPr id="15" name="Freeform: Shape 9">
              <a:extLst>
                <a:ext uri="{FF2B5EF4-FFF2-40B4-BE49-F238E27FC236}">
                  <a16:creationId xmlns:a16="http://schemas.microsoft.com/office/drawing/2014/main" id="{A0739BDD-AE24-4A98-99C5-D6619F67A509}"/>
                </a:ext>
                <a:ext uri="{C183D7F6-B498-43B3-948B-1728B52AA6E4}">
                  <adec:decorative xmlns:adec="http://schemas.microsoft.com/office/drawing/2017/decorative" val="1"/>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dirty="0">
                <a:solidFill>
                  <a:schemeClr val="tx1">
                    <a:lumMod val="65000"/>
                    <a:lumOff val="35000"/>
                  </a:schemeClr>
                </a:solidFill>
                <a:latin typeface="AvenirNext LT Pro Medium" panose="020B0504020202020204" pitchFamily="34" charset="0"/>
              </a:endParaRPr>
            </a:p>
          </p:txBody>
        </p:sp>
        <p:sp>
          <p:nvSpPr>
            <p:cNvPr id="16" name="Freeform: Shape 10">
              <a:extLst>
                <a:ext uri="{FF2B5EF4-FFF2-40B4-BE49-F238E27FC236}">
                  <a16:creationId xmlns:a16="http://schemas.microsoft.com/office/drawing/2014/main" id="{FEFC06E6-3363-4CDB-B79D-CCF531848BB5}"/>
                </a:ext>
              </a:extLst>
            </p:cNvPr>
            <p:cNvSpPr/>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7" name="Freeform: Shape 11">
              <a:extLst>
                <a:ext uri="{FF2B5EF4-FFF2-40B4-BE49-F238E27FC236}">
                  <a16:creationId xmlns:a16="http://schemas.microsoft.com/office/drawing/2014/main" id="{B90FB7A8-0E58-4D7D-A300-987F589B44E2}"/>
                </a:ext>
              </a:extLst>
            </p:cNvPr>
            <p:cNvSpPr/>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8" name="Freeform: Shape 12">
              <a:extLst>
                <a:ext uri="{FF2B5EF4-FFF2-40B4-BE49-F238E27FC236}">
                  <a16:creationId xmlns:a16="http://schemas.microsoft.com/office/drawing/2014/main" id="{36269E94-7431-4473-8972-931287C80A43}"/>
                </a:ext>
              </a:extLst>
            </p:cNvPr>
            <p:cNvSpPr/>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9" name="Freeform: Shape 13">
              <a:extLst>
                <a:ext uri="{FF2B5EF4-FFF2-40B4-BE49-F238E27FC236}">
                  <a16:creationId xmlns:a16="http://schemas.microsoft.com/office/drawing/2014/main" id="{808D1C61-DD5B-416A-9D5F-C40FD9778392}"/>
                </a:ext>
              </a:extLst>
            </p:cNvPr>
            <p:cNvSpPr/>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20" name="Freeform: Shape 14">
              <a:extLst>
                <a:ext uri="{FF2B5EF4-FFF2-40B4-BE49-F238E27FC236}">
                  <a16:creationId xmlns:a16="http://schemas.microsoft.com/office/drawing/2014/main" id="{94CB37AC-18BA-4C73-AE9D-1EAFBF960AED}"/>
                </a:ext>
              </a:extLst>
            </p:cNvPr>
            <p:cNvSpPr/>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21" name="Freeform: Shape 15">
              <a:extLst>
                <a:ext uri="{FF2B5EF4-FFF2-40B4-BE49-F238E27FC236}">
                  <a16:creationId xmlns:a16="http://schemas.microsoft.com/office/drawing/2014/main" id="{25C8DE62-8360-46F6-B646-7EB8E119A2D4}"/>
                </a:ext>
              </a:extLst>
            </p:cNvPr>
            <p:cNvSpPr/>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22" name="Freeform: Shape 16">
              <a:extLst>
                <a:ext uri="{FF2B5EF4-FFF2-40B4-BE49-F238E27FC236}">
                  <a16:creationId xmlns:a16="http://schemas.microsoft.com/office/drawing/2014/main" id="{57E333B6-C870-4773-862B-65B9C65AF1ED}"/>
                </a:ext>
              </a:extLst>
            </p:cNvPr>
            <p:cNvSpPr/>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grpSp>
    </p:spTree>
    <p:extLst>
      <p:ext uri="{BB962C8B-B14F-4D97-AF65-F5344CB8AC3E}">
        <p14:creationId xmlns:p14="http://schemas.microsoft.com/office/powerpoint/2010/main" val="1662825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6748272" y="401416"/>
            <a:ext cx="4572000" cy="1325563"/>
          </a:xfrm>
        </p:spPr>
        <p:txBody>
          <a:bodyPr anchor="b" anchorCtr="0">
            <a:normAutofit/>
          </a:bodyPr>
          <a:lstStyle>
            <a:lvl1pPr>
              <a:defRPr sz="3000" baseline="0"/>
            </a:lvl1pPr>
          </a:lstStyle>
          <a:p>
            <a:r>
              <a:rPr lang="en-US" dirty="0"/>
              <a:t>CLICK TO EDIT MASTER TITLE STYLE</a:t>
            </a:r>
          </a:p>
        </p:txBody>
      </p:sp>
      <p:sp>
        <p:nvSpPr>
          <p:cNvPr id="7" name="Picture Placeholder 6">
            <a:extLst>
              <a:ext uri="{FF2B5EF4-FFF2-40B4-BE49-F238E27FC236}">
                <a16:creationId xmlns:a16="http://schemas.microsoft.com/office/drawing/2014/main" id="{33713A46-E629-418A-9E89-B20468B63A34}"/>
              </a:ext>
            </a:extLst>
          </p:cNvPr>
          <p:cNvSpPr>
            <a:spLocks noGrp="1"/>
          </p:cNvSpPr>
          <p:nvPr>
            <p:ph type="pic" sz="quarter" idx="11"/>
          </p:nvPr>
        </p:nvSpPr>
        <p:spPr>
          <a:xfrm>
            <a:off x="0" y="0"/>
            <a:ext cx="4059936" cy="6858000"/>
          </a:xfrm>
          <a:solidFill>
            <a:schemeClr val="accent5"/>
          </a:solidFill>
        </p:spPr>
        <p:txBody>
          <a:bodyPr/>
          <a:lstStyle/>
          <a:p>
            <a:endParaRPr lang="en-US" dirty="0"/>
          </a:p>
        </p:txBody>
      </p:sp>
      <p:sp>
        <p:nvSpPr>
          <p:cNvPr id="6" name="Picture Placeholder 6">
            <a:extLst>
              <a:ext uri="{FF2B5EF4-FFF2-40B4-BE49-F238E27FC236}">
                <a16:creationId xmlns:a16="http://schemas.microsoft.com/office/drawing/2014/main" id="{87019F04-21A7-41F6-B916-F4F94E744D3C}"/>
              </a:ext>
            </a:extLst>
          </p:cNvPr>
          <p:cNvSpPr>
            <a:spLocks noGrp="1"/>
          </p:cNvSpPr>
          <p:nvPr>
            <p:ph type="pic" sz="quarter" idx="13"/>
          </p:nvPr>
        </p:nvSpPr>
        <p:spPr>
          <a:xfrm>
            <a:off x="2048256" y="1412748"/>
            <a:ext cx="4041648" cy="4032504"/>
          </a:xfrm>
          <a:solidFill>
            <a:schemeClr val="accent5"/>
          </a:solidFill>
          <a:ln w="101600">
            <a:solidFill>
              <a:schemeClr val="bg1"/>
            </a:solidFill>
          </a:ln>
        </p:spPr>
        <p:txBody>
          <a:bodyPr/>
          <a:lstStyle/>
          <a:p>
            <a:endParaRPr lang="en-US" dirty="0"/>
          </a:p>
        </p:txBody>
      </p:sp>
      <p:sp>
        <p:nvSpPr>
          <p:cNvPr id="5" name="Text Placeholder 4">
            <a:extLst>
              <a:ext uri="{FF2B5EF4-FFF2-40B4-BE49-F238E27FC236}">
                <a16:creationId xmlns:a16="http://schemas.microsoft.com/office/drawing/2014/main" id="{CAF77331-6002-494B-B704-DDA9DEBB6491}"/>
              </a:ext>
            </a:extLst>
          </p:cNvPr>
          <p:cNvSpPr>
            <a:spLocks noGrp="1"/>
          </p:cNvSpPr>
          <p:nvPr>
            <p:ph type="body" sz="quarter" idx="10"/>
          </p:nvPr>
        </p:nvSpPr>
        <p:spPr>
          <a:xfrm>
            <a:off x="6748272" y="2084832"/>
            <a:ext cx="4572000" cy="4134993"/>
          </a:xfrm>
        </p:spPr>
        <p:txBody>
          <a:bodyPr>
            <a:normAutofit/>
          </a:bodyPr>
          <a:lstStyle>
            <a:lvl1pPr marL="0" indent="0">
              <a:lnSpc>
                <a:spcPts val="2200"/>
              </a:lnSpc>
              <a:buNone/>
              <a:defRPr sz="1600"/>
            </a:lvl1pPr>
            <a:lvl2pPr marL="457200" indent="0">
              <a:lnSpc>
                <a:spcPts val="2200"/>
              </a:lnSpc>
              <a:buNone/>
              <a:defRPr sz="1600"/>
            </a:lvl2pPr>
            <a:lvl3pPr marL="914400" indent="0">
              <a:lnSpc>
                <a:spcPts val="2200"/>
              </a:lnSpc>
              <a:buNone/>
              <a:defRPr sz="1600"/>
            </a:lvl3pPr>
            <a:lvl4pPr marL="1371600" indent="0">
              <a:lnSpc>
                <a:spcPts val="2200"/>
              </a:lnSpc>
              <a:buNone/>
              <a:defRPr sz="1600"/>
            </a:lvl4pPr>
            <a:lvl5pPr marL="1828800" indent="0">
              <a:lnSpc>
                <a:spcPts val="2200"/>
              </a:lnSpc>
              <a:buNone/>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6">
            <a:extLst>
              <a:ext uri="{FF2B5EF4-FFF2-40B4-BE49-F238E27FC236}">
                <a16:creationId xmlns:a16="http://schemas.microsoft.com/office/drawing/2014/main" id="{60A5D944-41DB-4CFC-97C1-6C7FF8DF373A}"/>
              </a:ext>
            </a:extLst>
          </p:cNvPr>
          <p:cNvSpPr>
            <a:spLocks noGrp="1"/>
          </p:cNvSpPr>
          <p:nvPr>
            <p:ph type="dt" sz="half" idx="14"/>
          </p:nvPr>
        </p:nvSpPr>
        <p:spPr>
          <a:xfrm>
            <a:off x="838200" y="6356350"/>
            <a:ext cx="2743200" cy="365125"/>
          </a:xfrm>
        </p:spPr>
        <p:txBody>
          <a:bodyPr/>
          <a:lstStyle>
            <a:lvl1pPr>
              <a:defRPr>
                <a:solidFill>
                  <a:schemeClr val="bg1"/>
                </a:solidFill>
              </a:defRPr>
            </a:lvl1pPr>
          </a:lstStyle>
          <a:p>
            <a:r>
              <a:rPr lang="en-US"/>
              <a:t>20XX</a:t>
            </a:r>
            <a:endParaRPr lang="en-US" dirty="0"/>
          </a:p>
        </p:txBody>
      </p:sp>
      <p:sp>
        <p:nvSpPr>
          <p:cNvPr id="11" name="Footer Placeholder 7">
            <a:extLst>
              <a:ext uri="{FF2B5EF4-FFF2-40B4-BE49-F238E27FC236}">
                <a16:creationId xmlns:a16="http://schemas.microsoft.com/office/drawing/2014/main" id="{C52FEBB2-7D11-41E4-8284-A3119240C7F0}"/>
              </a:ext>
            </a:extLst>
          </p:cNvPr>
          <p:cNvSpPr>
            <a:spLocks noGrp="1"/>
          </p:cNvSpPr>
          <p:nvPr>
            <p:ph type="ftr" sz="quarter" idx="15"/>
          </p:nvPr>
        </p:nvSpPr>
        <p:spPr>
          <a:xfrm>
            <a:off x="4038600" y="6356350"/>
            <a:ext cx="4114800" cy="365125"/>
          </a:xfrm>
        </p:spPr>
        <p:txBody>
          <a:bodyPr/>
          <a:lstStyle/>
          <a:p>
            <a:r>
              <a:rPr lang="en-US" dirty="0"/>
              <a:t>Presentation title</a:t>
            </a:r>
          </a:p>
        </p:txBody>
      </p:sp>
      <p:sp>
        <p:nvSpPr>
          <p:cNvPr id="12" name="Slide Number Placeholder 8">
            <a:extLst>
              <a:ext uri="{FF2B5EF4-FFF2-40B4-BE49-F238E27FC236}">
                <a16:creationId xmlns:a16="http://schemas.microsoft.com/office/drawing/2014/main" id="{7D4BD90C-0DE3-488B-B828-BDBF5717EA82}"/>
              </a:ext>
            </a:extLst>
          </p:cNvPr>
          <p:cNvSpPr>
            <a:spLocks noGrp="1"/>
          </p:cNvSpPr>
          <p:nvPr>
            <p:ph type="sldNum" sz="quarter" idx="16"/>
          </p:nvPr>
        </p:nvSpPr>
        <p:spPr>
          <a:xfrm>
            <a:off x="8610600" y="6356350"/>
            <a:ext cx="2743200" cy="365125"/>
          </a:xfrm>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3541581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841248" y="2606040"/>
            <a:ext cx="3924300" cy="1325563"/>
          </a:xfrm>
        </p:spPr>
        <p:txBody>
          <a:bodyPr>
            <a:noAutofit/>
          </a:bodyPr>
          <a:lstStyle>
            <a:lvl1pPr>
              <a:defRPr sz="3600" baseline="0"/>
            </a:lvl1pPr>
          </a:lstStyle>
          <a:p>
            <a:r>
              <a:rPr lang="en-US" dirty="0"/>
              <a:t>CLICK TO EDIT MASTER TITLE STYLE</a:t>
            </a:r>
          </a:p>
        </p:txBody>
      </p:sp>
      <p:sp>
        <p:nvSpPr>
          <p:cNvPr id="5" name="Text Placeholder 4">
            <a:extLst>
              <a:ext uri="{FF2B5EF4-FFF2-40B4-BE49-F238E27FC236}">
                <a16:creationId xmlns:a16="http://schemas.microsoft.com/office/drawing/2014/main" id="{CAF77331-6002-494B-B704-DDA9DEBB6491}"/>
              </a:ext>
            </a:extLst>
          </p:cNvPr>
          <p:cNvSpPr>
            <a:spLocks noGrp="1"/>
          </p:cNvSpPr>
          <p:nvPr>
            <p:ph type="body" sz="quarter" idx="10"/>
          </p:nvPr>
        </p:nvSpPr>
        <p:spPr>
          <a:xfrm>
            <a:off x="841248" y="4105656"/>
            <a:ext cx="2552700" cy="2066071"/>
          </a:xfrm>
        </p:spPr>
        <p:txBody>
          <a:bodyPr>
            <a:normAutofit/>
          </a:bodyPr>
          <a:lstStyle>
            <a:lvl1pPr marL="0" indent="0">
              <a:lnSpc>
                <a:spcPts val="2200"/>
              </a:lnSpc>
              <a:buNone/>
              <a:defRPr sz="1600"/>
            </a:lvl1pPr>
            <a:lvl2pPr marL="457200" indent="0">
              <a:lnSpc>
                <a:spcPts val="2200"/>
              </a:lnSpc>
              <a:buNone/>
              <a:defRPr sz="1600"/>
            </a:lvl2pPr>
            <a:lvl3pPr marL="914400" indent="0">
              <a:lnSpc>
                <a:spcPts val="2200"/>
              </a:lnSpc>
              <a:buNone/>
              <a:defRPr sz="1600"/>
            </a:lvl3pPr>
            <a:lvl4pPr marL="1371600" indent="0">
              <a:lnSpc>
                <a:spcPts val="2200"/>
              </a:lnSpc>
              <a:buNone/>
              <a:defRPr sz="1600"/>
            </a:lvl4pPr>
            <a:lvl5pPr marL="1828800" indent="0">
              <a:lnSpc>
                <a:spcPts val="2200"/>
              </a:lnSpc>
              <a:buNone/>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6">
            <a:extLst>
              <a:ext uri="{FF2B5EF4-FFF2-40B4-BE49-F238E27FC236}">
                <a16:creationId xmlns:a16="http://schemas.microsoft.com/office/drawing/2014/main" id="{8B39AA2A-DA2A-4F98-A265-15F8F0D8D450}"/>
              </a:ext>
            </a:extLst>
          </p:cNvPr>
          <p:cNvSpPr>
            <a:spLocks noGrp="1"/>
          </p:cNvSpPr>
          <p:nvPr>
            <p:ph type="dt" sz="half" idx="17"/>
          </p:nvPr>
        </p:nvSpPr>
        <p:spPr>
          <a:xfrm>
            <a:off x="841248" y="6356350"/>
            <a:ext cx="1828800" cy="365125"/>
          </a:xfrm>
        </p:spPr>
        <p:txBody>
          <a:bodyPr/>
          <a:lstStyle/>
          <a:p>
            <a:r>
              <a:rPr lang="en-US"/>
              <a:t>20XX</a:t>
            </a:r>
            <a:endParaRPr lang="en-US" dirty="0"/>
          </a:p>
        </p:txBody>
      </p:sp>
      <p:sp>
        <p:nvSpPr>
          <p:cNvPr id="13" name="Footer Placeholder 7">
            <a:extLst>
              <a:ext uri="{FF2B5EF4-FFF2-40B4-BE49-F238E27FC236}">
                <a16:creationId xmlns:a16="http://schemas.microsoft.com/office/drawing/2014/main" id="{D4140094-ECC6-407A-A2FF-98257769FD7C}"/>
              </a:ext>
            </a:extLst>
          </p:cNvPr>
          <p:cNvSpPr>
            <a:spLocks noGrp="1"/>
          </p:cNvSpPr>
          <p:nvPr>
            <p:ph type="ftr" sz="quarter" idx="14"/>
          </p:nvPr>
        </p:nvSpPr>
        <p:spPr>
          <a:xfrm>
            <a:off x="3157232" y="6356350"/>
            <a:ext cx="2743200" cy="365125"/>
          </a:xfrm>
        </p:spPr>
        <p:txBody>
          <a:bodyPr/>
          <a:lstStyle>
            <a:lvl1pPr algn="r">
              <a:defRPr/>
            </a:lvl1pPr>
          </a:lstStyle>
          <a:p>
            <a:r>
              <a:rPr lang="en-US" dirty="0"/>
              <a:t>Presentation title</a:t>
            </a:r>
          </a:p>
        </p:txBody>
      </p:sp>
      <p:sp>
        <p:nvSpPr>
          <p:cNvPr id="6" name="Picture Placeholder 6">
            <a:extLst>
              <a:ext uri="{FF2B5EF4-FFF2-40B4-BE49-F238E27FC236}">
                <a16:creationId xmlns:a16="http://schemas.microsoft.com/office/drawing/2014/main" id="{87019F04-21A7-41F6-B916-F4F94E744D3C}"/>
              </a:ext>
            </a:extLst>
          </p:cNvPr>
          <p:cNvSpPr>
            <a:spLocks noGrp="1"/>
          </p:cNvSpPr>
          <p:nvPr>
            <p:ph type="pic" sz="quarter" idx="13"/>
          </p:nvPr>
        </p:nvSpPr>
        <p:spPr>
          <a:xfrm>
            <a:off x="6092952" y="0"/>
            <a:ext cx="6099048" cy="6858000"/>
          </a:xfrm>
          <a:solidFill>
            <a:schemeClr val="accent5"/>
          </a:solidFill>
        </p:spPr>
        <p:txBody>
          <a:bodyPr/>
          <a:lstStyle/>
          <a:p>
            <a:endParaRPr lang="en-US" dirty="0"/>
          </a:p>
        </p:txBody>
      </p:sp>
      <p:sp>
        <p:nvSpPr>
          <p:cNvPr id="11" name="Slide Number Placeholder 8">
            <a:extLst>
              <a:ext uri="{FF2B5EF4-FFF2-40B4-BE49-F238E27FC236}">
                <a16:creationId xmlns:a16="http://schemas.microsoft.com/office/drawing/2014/main" id="{56CC7D2E-562C-4512-9957-8C1B0A06F628}"/>
              </a:ext>
            </a:extLst>
          </p:cNvPr>
          <p:cNvSpPr>
            <a:spLocks noGrp="1"/>
          </p:cNvSpPr>
          <p:nvPr>
            <p:ph type="sldNum" sz="quarter" idx="16"/>
          </p:nvPr>
        </p:nvSpPr>
        <p:spPr>
          <a:xfrm>
            <a:off x="8610600" y="6356350"/>
            <a:ext cx="2743200" cy="365125"/>
          </a:xfrm>
        </p:spPr>
        <p:txBody>
          <a:bodyPr/>
          <a:lstStyle>
            <a:lvl1pPr>
              <a:defRPr>
                <a:solidFill>
                  <a:schemeClr val="bg1"/>
                </a:solidFill>
              </a:defRPr>
            </a:lvl1pPr>
          </a:lstStyle>
          <a:p>
            <a:fld id="{294A09A9-5501-47C1-A89A-A340965A2BE2}" type="slidenum">
              <a:rPr lang="en-US" smtClean="0"/>
              <a:pPr/>
              <a:t>‹N›</a:t>
            </a:fld>
            <a:endParaRPr lang="en-US" dirty="0"/>
          </a:p>
        </p:txBody>
      </p:sp>
      <p:grpSp>
        <p:nvGrpSpPr>
          <p:cNvPr id="14" name="Top Right">
            <a:extLst>
              <a:ext uri="{FF2B5EF4-FFF2-40B4-BE49-F238E27FC236}">
                <a16:creationId xmlns:a16="http://schemas.microsoft.com/office/drawing/2014/main" id="{7DCF5A23-16BE-4FF7-8562-4B9CD64FB2DE}"/>
              </a:ext>
              <a:ext uri="{C183D7F6-B498-43B3-948B-1728B52AA6E4}">
                <adec:decorative xmlns:adec="http://schemas.microsoft.com/office/drawing/2017/decorative" val="1"/>
              </a:ext>
            </a:extLst>
          </p:cNvPr>
          <p:cNvGrpSpPr/>
          <p:nvPr userDrawn="1"/>
        </p:nvGrpSpPr>
        <p:grpSpPr>
          <a:xfrm>
            <a:off x="10850" y="-1"/>
            <a:ext cx="2768446" cy="4486275"/>
            <a:chOff x="10849" y="-3086"/>
            <a:chExt cx="2198951" cy="3349518"/>
          </a:xfrm>
        </p:grpSpPr>
        <p:sp>
          <p:nvSpPr>
            <p:cNvPr id="15" name="Freeform: Shape 9">
              <a:extLst>
                <a:ext uri="{FF2B5EF4-FFF2-40B4-BE49-F238E27FC236}">
                  <a16:creationId xmlns:a16="http://schemas.microsoft.com/office/drawing/2014/main" id="{930E8856-48C1-4FFD-9BC1-360BCDEC04B6}"/>
                </a:ext>
                <a:ext uri="{C183D7F6-B498-43B3-948B-1728B52AA6E4}">
                  <adec:decorative xmlns:adec="http://schemas.microsoft.com/office/drawing/2017/decorative" val="1"/>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dirty="0">
                <a:solidFill>
                  <a:schemeClr val="tx1">
                    <a:lumMod val="65000"/>
                    <a:lumOff val="35000"/>
                  </a:schemeClr>
                </a:solidFill>
                <a:latin typeface="AvenirNext LT Pro Medium" panose="020B0504020202020204" pitchFamily="34" charset="0"/>
              </a:endParaRPr>
            </a:p>
          </p:txBody>
        </p:sp>
        <p:sp>
          <p:nvSpPr>
            <p:cNvPr id="16" name="Freeform: Shape 10">
              <a:extLst>
                <a:ext uri="{FF2B5EF4-FFF2-40B4-BE49-F238E27FC236}">
                  <a16:creationId xmlns:a16="http://schemas.microsoft.com/office/drawing/2014/main" id="{0950DAF3-AE2C-43D7-884D-F377394DBC57}"/>
                </a:ext>
              </a:extLst>
            </p:cNvPr>
            <p:cNvSpPr/>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7" name="Freeform: Shape 11">
              <a:extLst>
                <a:ext uri="{FF2B5EF4-FFF2-40B4-BE49-F238E27FC236}">
                  <a16:creationId xmlns:a16="http://schemas.microsoft.com/office/drawing/2014/main" id="{49552E91-169E-43A2-8337-361B09B2ECE1}"/>
                </a:ext>
              </a:extLst>
            </p:cNvPr>
            <p:cNvSpPr/>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8" name="Freeform: Shape 12">
              <a:extLst>
                <a:ext uri="{FF2B5EF4-FFF2-40B4-BE49-F238E27FC236}">
                  <a16:creationId xmlns:a16="http://schemas.microsoft.com/office/drawing/2014/main" id="{4F38336D-53FF-4098-A32C-E01EF18D47C5}"/>
                </a:ext>
              </a:extLst>
            </p:cNvPr>
            <p:cNvSpPr/>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9" name="Freeform: Shape 13">
              <a:extLst>
                <a:ext uri="{FF2B5EF4-FFF2-40B4-BE49-F238E27FC236}">
                  <a16:creationId xmlns:a16="http://schemas.microsoft.com/office/drawing/2014/main" id="{C78446BA-74A6-401A-BC2F-8B0BB17F7E1D}"/>
                </a:ext>
              </a:extLst>
            </p:cNvPr>
            <p:cNvSpPr/>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20" name="Freeform: Shape 14">
              <a:extLst>
                <a:ext uri="{FF2B5EF4-FFF2-40B4-BE49-F238E27FC236}">
                  <a16:creationId xmlns:a16="http://schemas.microsoft.com/office/drawing/2014/main" id="{3C401887-78BB-448B-80F1-C8D99C8F25B4}"/>
                </a:ext>
              </a:extLst>
            </p:cNvPr>
            <p:cNvSpPr/>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21" name="Freeform: Shape 15">
              <a:extLst>
                <a:ext uri="{FF2B5EF4-FFF2-40B4-BE49-F238E27FC236}">
                  <a16:creationId xmlns:a16="http://schemas.microsoft.com/office/drawing/2014/main" id="{44DEADB1-ECC3-4C91-8A42-4B8440DEA49B}"/>
                </a:ext>
              </a:extLst>
            </p:cNvPr>
            <p:cNvSpPr/>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22" name="Freeform: Shape 16">
              <a:extLst>
                <a:ext uri="{FF2B5EF4-FFF2-40B4-BE49-F238E27FC236}">
                  <a16:creationId xmlns:a16="http://schemas.microsoft.com/office/drawing/2014/main" id="{47CC59C4-2B0F-4C73-ABC9-BB2A900B44AB}"/>
                </a:ext>
              </a:extLst>
            </p:cNvPr>
            <p:cNvSpPr/>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grpSp>
    </p:spTree>
    <p:extLst>
      <p:ext uri="{BB962C8B-B14F-4D97-AF65-F5344CB8AC3E}">
        <p14:creationId xmlns:p14="http://schemas.microsoft.com/office/powerpoint/2010/main" val="1959231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F7D74-558F-4816-9367-4004FFA2B6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069ADF-8CD9-4E77-BB8D-70D8824C5A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5F077D-E901-4AA9-B062-1C37FF407B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F4C3CA-7962-4B8E-8004-FBD88F0EFAF2}"/>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3010694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940682-7091-4427-B158-074D4A471374}"/>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40624600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C39E44-C8F5-4FD0-8345-FA295CEA603C}"/>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7AC6CA6E-C1AB-4B24-80C7-A4B12640BE6F}"/>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4F5EFB41-7AD3-4519-95E7-416BFA1AECAB}"/>
              </a:ext>
            </a:extLst>
          </p:cNvPr>
          <p:cNvSpPr>
            <a:spLocks noGrp="1"/>
          </p:cNvSpPr>
          <p:nvPr>
            <p:ph type="sldNum" sz="quarter" idx="12"/>
          </p:nvPr>
        </p:nvSpPr>
        <p:spPr/>
        <p:txBody>
          <a:bodyPr/>
          <a:lstStyle/>
          <a:p>
            <a:fld id="{294A09A9-5501-47C1-A89A-A340965A2BE2}" type="slidenum">
              <a:rPr lang="en-US" smtClean="0"/>
              <a:t>‹N›</a:t>
            </a:fld>
            <a:endParaRPr lang="en-US" dirty="0"/>
          </a:p>
        </p:txBody>
      </p:sp>
      <p:sp>
        <p:nvSpPr>
          <p:cNvPr id="6" name="Rectangle 5">
            <a:extLst>
              <a:ext uri="{FF2B5EF4-FFF2-40B4-BE49-F238E27FC236}">
                <a16:creationId xmlns:a16="http://schemas.microsoft.com/office/drawing/2014/main" id="{858B0A9B-526A-4C0F-9112-3130C41A5DD8}"/>
              </a:ext>
            </a:extLst>
          </p:cNvPr>
          <p:cNvSpPr/>
          <p:nvPr userDrawn="1"/>
        </p:nvSpPr>
        <p:spPr>
          <a:xfrm>
            <a:off x="0" y="7628569"/>
            <a:ext cx="4038600" cy="164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0B472D-4A4C-4AF9-86F1-E43C02D1B18D}"/>
              </a:ext>
            </a:extLst>
          </p:cNvPr>
          <p:cNvSpPr/>
          <p:nvPr userDrawn="1"/>
        </p:nvSpPr>
        <p:spPr>
          <a:xfrm>
            <a:off x="4044950" y="7628569"/>
            <a:ext cx="4038600" cy="16459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5B530FA-24B1-40EC-A3FE-19C912C40F2C}"/>
              </a:ext>
            </a:extLst>
          </p:cNvPr>
          <p:cNvSpPr/>
          <p:nvPr userDrawn="1"/>
        </p:nvSpPr>
        <p:spPr>
          <a:xfrm>
            <a:off x="8115300" y="7628569"/>
            <a:ext cx="4038600" cy="164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D39AFF2-4D18-4B42-A6B8-58FABF72093B}"/>
              </a:ext>
            </a:extLst>
          </p:cNvPr>
          <p:cNvSpPr/>
          <p:nvPr userDrawn="1"/>
        </p:nvSpPr>
        <p:spPr>
          <a:xfrm>
            <a:off x="0" y="-990138"/>
            <a:ext cx="3047999" cy="164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64E7FA2-CE13-4C5E-96C1-770D8B206A7A}"/>
              </a:ext>
            </a:extLst>
          </p:cNvPr>
          <p:cNvSpPr/>
          <p:nvPr userDrawn="1"/>
        </p:nvSpPr>
        <p:spPr>
          <a:xfrm>
            <a:off x="3048001" y="-984316"/>
            <a:ext cx="3047999" cy="164590"/>
          </a:xfrm>
          <a:prstGeom prst="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67F1754-1A1C-4B4B-96CE-B31AB810622B}"/>
              </a:ext>
            </a:extLst>
          </p:cNvPr>
          <p:cNvSpPr/>
          <p:nvPr userDrawn="1"/>
        </p:nvSpPr>
        <p:spPr>
          <a:xfrm>
            <a:off x="6096000" y="-990138"/>
            <a:ext cx="3047999" cy="164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ECA747AC-FBCD-401F-85D9-F585917BEF6B}"/>
              </a:ext>
            </a:extLst>
          </p:cNvPr>
          <p:cNvSpPr/>
          <p:nvPr userDrawn="1"/>
        </p:nvSpPr>
        <p:spPr>
          <a:xfrm>
            <a:off x="9143999" y="-989389"/>
            <a:ext cx="3047999" cy="164590"/>
          </a:xfrm>
          <a:prstGeom prst="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51072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BD6A3-F987-4FCC-A6EF-2EF0D33C0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3F06A0-63CE-4272-B90E-4F20296BFB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467220-06E3-427A-B4D3-9B0030E09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943841-AE0F-41C9-97CC-D11B02495FEA}"/>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F5AEF53B-C85C-47DB-ADE4-C1D9FA682945}"/>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DFD4FD38-14E5-4C36-B948-8BF3F794ED8C}"/>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799200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9" name="Top Right">
            <a:extLst>
              <a:ext uri="{FF2B5EF4-FFF2-40B4-BE49-F238E27FC236}">
                <a16:creationId xmlns:a16="http://schemas.microsoft.com/office/drawing/2014/main" id="{BACCE7B0-8D06-4252-8429-A339167D208C}"/>
              </a:ext>
              <a:ext uri="{C183D7F6-B498-43B3-948B-1728B52AA6E4}">
                <adec:decorative xmlns:adec="http://schemas.microsoft.com/office/drawing/2017/decorative" val="1"/>
              </a:ext>
            </a:extLst>
          </p:cNvPr>
          <p:cNvGrpSpPr/>
          <p:nvPr userDrawn="1"/>
        </p:nvGrpSpPr>
        <p:grpSpPr>
          <a:xfrm rot="10800000">
            <a:off x="1975339" y="2702248"/>
            <a:ext cx="2062373" cy="4155752"/>
            <a:chOff x="10849" y="15178"/>
            <a:chExt cx="2198951" cy="3331254"/>
          </a:xfrm>
        </p:grpSpPr>
        <p:sp>
          <p:nvSpPr>
            <p:cNvPr id="12" name="Freeform: Shape 10">
              <a:extLst>
                <a:ext uri="{FF2B5EF4-FFF2-40B4-BE49-F238E27FC236}">
                  <a16:creationId xmlns:a16="http://schemas.microsoft.com/office/drawing/2014/main" id="{23D7796B-4F31-43D2-9935-135F7251B352}"/>
                </a:ext>
              </a:extLst>
            </p:cNvPr>
            <p:cNvSpPr/>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3" name="Freeform: Shape 11">
              <a:extLst>
                <a:ext uri="{FF2B5EF4-FFF2-40B4-BE49-F238E27FC236}">
                  <a16:creationId xmlns:a16="http://schemas.microsoft.com/office/drawing/2014/main" id="{023B3E92-CF7A-41F8-A5D4-FDD8C26708DC}"/>
                </a:ext>
              </a:extLst>
            </p:cNvPr>
            <p:cNvSpPr/>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4" name="Freeform: Shape 12">
              <a:extLst>
                <a:ext uri="{FF2B5EF4-FFF2-40B4-BE49-F238E27FC236}">
                  <a16:creationId xmlns:a16="http://schemas.microsoft.com/office/drawing/2014/main" id="{2194F273-6079-4D58-A510-0EBF4227520D}"/>
                </a:ext>
              </a:extLst>
            </p:cNvPr>
            <p:cNvSpPr/>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5" name="Freeform: Shape 13">
              <a:extLst>
                <a:ext uri="{FF2B5EF4-FFF2-40B4-BE49-F238E27FC236}">
                  <a16:creationId xmlns:a16="http://schemas.microsoft.com/office/drawing/2014/main" id="{AEC3FE6A-D4E9-4F9B-B689-9C5BF9326B6B}"/>
                </a:ext>
              </a:extLst>
            </p:cNvPr>
            <p:cNvSpPr/>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6" name="Freeform: Shape 14">
              <a:extLst>
                <a:ext uri="{FF2B5EF4-FFF2-40B4-BE49-F238E27FC236}">
                  <a16:creationId xmlns:a16="http://schemas.microsoft.com/office/drawing/2014/main" id="{B52D8E87-7BE8-4B9B-B18D-68C99705EECD}"/>
                </a:ext>
              </a:extLst>
            </p:cNvPr>
            <p:cNvSpPr/>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7" name="Freeform: Shape 15">
              <a:extLst>
                <a:ext uri="{FF2B5EF4-FFF2-40B4-BE49-F238E27FC236}">
                  <a16:creationId xmlns:a16="http://schemas.microsoft.com/office/drawing/2014/main" id="{6958AF13-A360-492B-8F33-E0608A11E679}"/>
                </a:ext>
              </a:extLst>
            </p:cNvPr>
            <p:cNvSpPr/>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8" name="Freeform: Shape 16">
              <a:extLst>
                <a:ext uri="{FF2B5EF4-FFF2-40B4-BE49-F238E27FC236}">
                  <a16:creationId xmlns:a16="http://schemas.microsoft.com/office/drawing/2014/main" id="{337AF046-BF07-462B-82F1-2215317CC3A6}"/>
                </a:ext>
              </a:extLst>
            </p:cNvPr>
            <p:cNvSpPr/>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841248" y="381000"/>
            <a:ext cx="2552700" cy="1325563"/>
          </a:xfrm>
        </p:spPr>
        <p:txBody>
          <a:bodyPr>
            <a:noAutofit/>
          </a:bodyPr>
          <a:lstStyle>
            <a:lvl1pPr>
              <a:defRPr sz="3000" baseline="0"/>
            </a:lvl1pPr>
          </a:lstStyle>
          <a:p>
            <a:r>
              <a:rPr lang="en-US" dirty="0"/>
              <a:t>CLICK TO EDIT MASTER TITLE STYLE</a:t>
            </a:r>
          </a:p>
        </p:txBody>
      </p:sp>
      <p:sp>
        <p:nvSpPr>
          <p:cNvPr id="5" name="Text Placeholder 4">
            <a:extLst>
              <a:ext uri="{FF2B5EF4-FFF2-40B4-BE49-F238E27FC236}">
                <a16:creationId xmlns:a16="http://schemas.microsoft.com/office/drawing/2014/main" id="{CAF77331-6002-494B-B704-DDA9DEBB6491}"/>
              </a:ext>
            </a:extLst>
          </p:cNvPr>
          <p:cNvSpPr>
            <a:spLocks noGrp="1"/>
          </p:cNvSpPr>
          <p:nvPr>
            <p:ph type="body" sz="quarter" idx="10"/>
          </p:nvPr>
        </p:nvSpPr>
        <p:spPr>
          <a:xfrm>
            <a:off x="841248" y="1789113"/>
            <a:ext cx="2552700" cy="2696918"/>
          </a:xfrm>
        </p:spPr>
        <p:txBody>
          <a:bodyPr>
            <a:normAutofit/>
          </a:bodyPr>
          <a:lstStyle>
            <a:lvl1pPr marL="0" indent="0">
              <a:lnSpc>
                <a:spcPts val="2200"/>
              </a:lnSpc>
              <a:buFont typeface="Arial" panose="020B0604020202020204" pitchFamily="34" charset="0"/>
              <a:buNone/>
              <a:defRPr sz="1600"/>
            </a:lvl1pPr>
            <a:lvl2pPr marL="457200" indent="0">
              <a:lnSpc>
                <a:spcPts val="2200"/>
              </a:lnSpc>
              <a:buFont typeface="Arial" panose="020B0604020202020204" pitchFamily="34" charset="0"/>
              <a:buNone/>
              <a:defRPr sz="1600"/>
            </a:lvl2pPr>
            <a:lvl3pPr marL="914400" indent="0">
              <a:lnSpc>
                <a:spcPts val="2200"/>
              </a:lnSpc>
              <a:buFont typeface="Arial" panose="020B0604020202020204" pitchFamily="34" charset="0"/>
              <a:buNone/>
              <a:defRPr sz="1600"/>
            </a:lvl3pPr>
            <a:lvl4pPr marL="1371600" indent="0">
              <a:lnSpc>
                <a:spcPts val="2200"/>
              </a:lnSpc>
              <a:buFont typeface="Arial" panose="020B0604020202020204" pitchFamily="34" charset="0"/>
              <a:buNone/>
              <a:defRPr sz="1600"/>
            </a:lvl4pPr>
            <a:lvl5pPr marL="1828800" indent="0">
              <a:lnSpc>
                <a:spcPts val="2200"/>
              </a:lnSpc>
              <a:buFont typeface="Arial" panose="020B0604020202020204" pitchFamily="34" charset="0"/>
              <a:buNone/>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6">
            <a:extLst>
              <a:ext uri="{FF2B5EF4-FFF2-40B4-BE49-F238E27FC236}">
                <a16:creationId xmlns:a16="http://schemas.microsoft.com/office/drawing/2014/main" id="{A1F8D2B3-30A8-4B83-A5C0-C99EF8934201}"/>
              </a:ext>
            </a:extLst>
          </p:cNvPr>
          <p:cNvSpPr>
            <a:spLocks noGrp="1"/>
          </p:cNvSpPr>
          <p:nvPr>
            <p:ph type="dt" sz="half" idx="12"/>
          </p:nvPr>
        </p:nvSpPr>
        <p:spPr>
          <a:xfrm>
            <a:off x="838200" y="6356350"/>
            <a:ext cx="2743200" cy="365125"/>
          </a:xfrm>
        </p:spPr>
        <p:txBody>
          <a:bodyPr/>
          <a:lstStyle/>
          <a:p>
            <a:r>
              <a:rPr lang="en-US"/>
              <a:t>20XX</a:t>
            </a:r>
            <a:endParaRPr lang="en-US" dirty="0"/>
          </a:p>
        </p:txBody>
      </p:sp>
      <p:sp>
        <p:nvSpPr>
          <p:cNvPr id="7" name="Picture Placeholder 6">
            <a:extLst>
              <a:ext uri="{FF2B5EF4-FFF2-40B4-BE49-F238E27FC236}">
                <a16:creationId xmlns:a16="http://schemas.microsoft.com/office/drawing/2014/main" id="{33713A46-E629-418A-9E89-B20468B63A34}"/>
              </a:ext>
            </a:extLst>
          </p:cNvPr>
          <p:cNvSpPr>
            <a:spLocks noGrp="1"/>
          </p:cNvSpPr>
          <p:nvPr>
            <p:ph type="pic" sz="quarter" idx="11"/>
          </p:nvPr>
        </p:nvSpPr>
        <p:spPr>
          <a:xfrm>
            <a:off x="4035552" y="0"/>
            <a:ext cx="8156448" cy="6858000"/>
          </a:xfrm>
          <a:solidFill>
            <a:schemeClr val="accent5"/>
          </a:solidFill>
        </p:spPr>
        <p:txBody>
          <a:bodyPr/>
          <a:lstStyle/>
          <a:p>
            <a:endParaRPr lang="en-US" dirty="0"/>
          </a:p>
        </p:txBody>
      </p:sp>
      <p:sp>
        <p:nvSpPr>
          <p:cNvPr id="8" name="Footer Placeholder 7">
            <a:extLst>
              <a:ext uri="{FF2B5EF4-FFF2-40B4-BE49-F238E27FC236}">
                <a16:creationId xmlns:a16="http://schemas.microsoft.com/office/drawing/2014/main" id="{01027371-9F9C-42B2-9592-42A983992645}"/>
              </a:ext>
            </a:extLst>
          </p:cNvPr>
          <p:cNvSpPr>
            <a:spLocks noGrp="1"/>
          </p:cNvSpPr>
          <p:nvPr>
            <p:ph type="ftr" sz="quarter" idx="13"/>
          </p:nvPr>
        </p:nvSpPr>
        <p:spPr>
          <a:xfrm>
            <a:off x="4038600" y="6356350"/>
            <a:ext cx="4114800" cy="365125"/>
          </a:xfrm>
        </p:spPr>
        <p:txBody>
          <a:bodyPr/>
          <a:lstStyle>
            <a:lvl1pPr>
              <a:defRPr>
                <a:solidFill>
                  <a:schemeClr val="bg1"/>
                </a:solidFill>
              </a:defRPr>
            </a:lvl1pPr>
          </a:lstStyle>
          <a:p>
            <a:r>
              <a:rPr lang="en-US" dirty="0"/>
              <a:t>Presentation title</a:t>
            </a:r>
          </a:p>
        </p:txBody>
      </p:sp>
      <p:sp>
        <p:nvSpPr>
          <p:cNvPr id="10" name="Slide Number Placeholder 8">
            <a:extLst>
              <a:ext uri="{FF2B5EF4-FFF2-40B4-BE49-F238E27FC236}">
                <a16:creationId xmlns:a16="http://schemas.microsoft.com/office/drawing/2014/main" id="{AD277C46-5330-47A5-B42E-8A406D22662D}"/>
              </a:ext>
            </a:extLst>
          </p:cNvPr>
          <p:cNvSpPr>
            <a:spLocks noGrp="1"/>
          </p:cNvSpPr>
          <p:nvPr>
            <p:ph type="sldNum" sz="quarter" idx="14"/>
          </p:nvPr>
        </p:nvSpPr>
        <p:spPr>
          <a:xfrm>
            <a:off x="8610600" y="6356350"/>
            <a:ext cx="2743200" cy="365125"/>
          </a:xfrm>
        </p:spPr>
        <p:txBody>
          <a:bodyPr/>
          <a:lstStyle>
            <a:lvl1pPr>
              <a:defRPr>
                <a:solidFill>
                  <a:schemeClr val="bg1"/>
                </a:solidFill>
              </a:defRPr>
            </a:lvl1pPr>
          </a:lstStyle>
          <a:p>
            <a:fld id="{294A09A9-5501-47C1-A89A-A340965A2BE2}" type="slidenum">
              <a:rPr lang="en-US" smtClean="0"/>
              <a:pPr/>
              <a:t>‹N›</a:t>
            </a:fld>
            <a:endParaRPr lang="en-US" dirty="0"/>
          </a:p>
        </p:txBody>
      </p:sp>
    </p:spTree>
    <p:extLst>
      <p:ext uri="{BB962C8B-B14F-4D97-AF65-F5344CB8AC3E}">
        <p14:creationId xmlns:p14="http://schemas.microsoft.com/office/powerpoint/2010/main" val="26754469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08F2A-1C19-4116-80DF-E24EDDF283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A489A7-7CA6-4CC9-B634-FCB2E102C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DF5F80D-1DB9-4E0A-8F68-924FC1C9C3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093048-98A4-4EE6-A653-11BF380C726A}"/>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08DA4DA3-10C7-48A6-9B15-38222B8CAD42}"/>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E584E7EE-5B3B-427E-9807-020AEF8C7662}"/>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435165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841248" y="381000"/>
            <a:ext cx="4572000" cy="1325563"/>
          </a:xfrm>
        </p:spPr>
        <p:txBody>
          <a:bodyPr>
            <a:normAutofit/>
          </a:bodyPr>
          <a:lstStyle>
            <a:lvl1pPr>
              <a:defRPr sz="3000" baseline="0"/>
            </a:lvl1pPr>
          </a:lstStyle>
          <a:p>
            <a:r>
              <a:rPr lang="en-US" dirty="0"/>
              <a:t>CLICK TO EDIT MASTER TITLE STYLE</a:t>
            </a:r>
          </a:p>
        </p:txBody>
      </p:sp>
      <p:sp>
        <p:nvSpPr>
          <p:cNvPr id="5" name="Text Placeholder 4">
            <a:extLst>
              <a:ext uri="{FF2B5EF4-FFF2-40B4-BE49-F238E27FC236}">
                <a16:creationId xmlns:a16="http://schemas.microsoft.com/office/drawing/2014/main" id="{CAF77331-6002-494B-B704-DDA9DEBB6491}"/>
              </a:ext>
            </a:extLst>
          </p:cNvPr>
          <p:cNvSpPr>
            <a:spLocks noGrp="1"/>
          </p:cNvSpPr>
          <p:nvPr>
            <p:ph type="body" sz="quarter" idx="10"/>
          </p:nvPr>
        </p:nvSpPr>
        <p:spPr>
          <a:xfrm>
            <a:off x="841248" y="1789112"/>
            <a:ext cx="4572000" cy="4166519"/>
          </a:xfrm>
        </p:spPr>
        <p:txBody>
          <a:bodyPr>
            <a:normAutofit/>
          </a:bodyPr>
          <a:lstStyle>
            <a:lvl1pPr marL="0" indent="0">
              <a:lnSpc>
                <a:spcPts val="2200"/>
              </a:lnSpc>
              <a:buNone/>
              <a:defRPr sz="1600"/>
            </a:lvl1pPr>
            <a:lvl2pPr marL="457200" indent="0">
              <a:lnSpc>
                <a:spcPts val="2200"/>
              </a:lnSpc>
              <a:buNone/>
              <a:defRPr sz="1600"/>
            </a:lvl2pPr>
            <a:lvl3pPr marL="914400" indent="0">
              <a:lnSpc>
                <a:spcPts val="2200"/>
              </a:lnSpc>
              <a:buNone/>
              <a:defRPr sz="1600"/>
            </a:lvl3pPr>
            <a:lvl4pPr marL="1371600" indent="0">
              <a:lnSpc>
                <a:spcPts val="2200"/>
              </a:lnSpc>
              <a:buNone/>
              <a:defRPr sz="1600"/>
            </a:lvl4pPr>
            <a:lvl5pPr marL="1828800" indent="0">
              <a:lnSpc>
                <a:spcPts val="2200"/>
              </a:lnSpc>
              <a:buNone/>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Date Placeholder 6">
            <a:extLst>
              <a:ext uri="{FF2B5EF4-FFF2-40B4-BE49-F238E27FC236}">
                <a16:creationId xmlns:a16="http://schemas.microsoft.com/office/drawing/2014/main" id="{1717D704-6E87-4C09-AB8E-78E9D5F73955}"/>
              </a:ext>
            </a:extLst>
          </p:cNvPr>
          <p:cNvSpPr>
            <a:spLocks noGrp="1"/>
          </p:cNvSpPr>
          <p:nvPr>
            <p:ph type="dt" sz="half" idx="12"/>
          </p:nvPr>
        </p:nvSpPr>
        <p:spPr>
          <a:xfrm>
            <a:off x="838200" y="6356350"/>
            <a:ext cx="2743200" cy="365125"/>
          </a:xfrm>
        </p:spPr>
        <p:txBody>
          <a:bodyPr/>
          <a:lstStyle/>
          <a:p>
            <a:r>
              <a:rPr lang="en-US"/>
              <a:t>20XX</a:t>
            </a:r>
            <a:endParaRPr lang="en-US" dirty="0"/>
          </a:p>
        </p:txBody>
      </p:sp>
      <p:sp>
        <p:nvSpPr>
          <p:cNvPr id="9" name="Picture Placeholder 6">
            <a:extLst>
              <a:ext uri="{FF2B5EF4-FFF2-40B4-BE49-F238E27FC236}">
                <a16:creationId xmlns:a16="http://schemas.microsoft.com/office/drawing/2014/main" id="{6445CE96-5361-47BD-A601-9A41E497963B}"/>
              </a:ext>
            </a:extLst>
          </p:cNvPr>
          <p:cNvSpPr>
            <a:spLocks noGrp="1"/>
          </p:cNvSpPr>
          <p:nvPr>
            <p:ph type="pic" sz="quarter" idx="11"/>
          </p:nvPr>
        </p:nvSpPr>
        <p:spPr>
          <a:xfrm>
            <a:off x="8132064" y="0"/>
            <a:ext cx="4059936" cy="6858000"/>
          </a:xfrm>
          <a:solidFill>
            <a:schemeClr val="accent5"/>
          </a:solidFill>
        </p:spPr>
        <p:txBody>
          <a:bodyPr/>
          <a:lstStyle/>
          <a:p>
            <a:endParaRPr lang="en-US" dirty="0"/>
          </a:p>
        </p:txBody>
      </p:sp>
      <p:sp>
        <p:nvSpPr>
          <p:cNvPr id="13" name="Picture Placeholder 6">
            <a:extLst>
              <a:ext uri="{FF2B5EF4-FFF2-40B4-BE49-F238E27FC236}">
                <a16:creationId xmlns:a16="http://schemas.microsoft.com/office/drawing/2014/main" id="{184B2061-5123-4D27-826E-8B5E6F98AAC6}"/>
              </a:ext>
            </a:extLst>
          </p:cNvPr>
          <p:cNvSpPr>
            <a:spLocks noGrp="1"/>
          </p:cNvSpPr>
          <p:nvPr>
            <p:ph type="pic" sz="quarter" idx="16"/>
          </p:nvPr>
        </p:nvSpPr>
        <p:spPr>
          <a:xfrm>
            <a:off x="6095471" y="1412748"/>
            <a:ext cx="4041648" cy="4032504"/>
          </a:xfrm>
          <a:solidFill>
            <a:schemeClr val="accent5"/>
          </a:solidFill>
          <a:ln w="101600">
            <a:solidFill>
              <a:schemeClr val="bg1"/>
            </a:solidFill>
          </a:ln>
        </p:spPr>
        <p:txBody>
          <a:bodyPr/>
          <a:lstStyle/>
          <a:p>
            <a:endParaRPr lang="en-US" dirty="0"/>
          </a:p>
        </p:txBody>
      </p:sp>
      <p:sp>
        <p:nvSpPr>
          <p:cNvPr id="15" name="Footer Placeholder 7">
            <a:extLst>
              <a:ext uri="{FF2B5EF4-FFF2-40B4-BE49-F238E27FC236}">
                <a16:creationId xmlns:a16="http://schemas.microsoft.com/office/drawing/2014/main" id="{7235C1BB-4D36-4657-8084-ED52E2DBF346}"/>
              </a:ext>
            </a:extLst>
          </p:cNvPr>
          <p:cNvSpPr>
            <a:spLocks noGrp="1"/>
          </p:cNvSpPr>
          <p:nvPr>
            <p:ph type="ftr" sz="quarter" idx="13"/>
          </p:nvPr>
        </p:nvSpPr>
        <p:spPr>
          <a:xfrm>
            <a:off x="4038600" y="6356350"/>
            <a:ext cx="4114800" cy="365125"/>
          </a:xfrm>
        </p:spPr>
        <p:txBody>
          <a:bodyPr/>
          <a:lstStyle>
            <a:lvl1pPr>
              <a:defRPr>
                <a:solidFill>
                  <a:schemeClr val="bg1">
                    <a:lumMod val="50000"/>
                  </a:schemeClr>
                </a:solidFill>
              </a:defRPr>
            </a:lvl1pPr>
          </a:lstStyle>
          <a:p>
            <a:r>
              <a:rPr lang="en-US" dirty="0"/>
              <a:t>Presentation title</a:t>
            </a:r>
          </a:p>
        </p:txBody>
      </p:sp>
      <p:sp>
        <p:nvSpPr>
          <p:cNvPr id="16" name="Slide Number Placeholder 8">
            <a:extLst>
              <a:ext uri="{FF2B5EF4-FFF2-40B4-BE49-F238E27FC236}">
                <a16:creationId xmlns:a16="http://schemas.microsoft.com/office/drawing/2014/main" id="{830BDA30-4954-480D-9CDA-DFEC700B4BAF}"/>
              </a:ext>
            </a:extLst>
          </p:cNvPr>
          <p:cNvSpPr>
            <a:spLocks noGrp="1"/>
          </p:cNvSpPr>
          <p:nvPr>
            <p:ph type="sldNum" sz="quarter" idx="14"/>
          </p:nvPr>
        </p:nvSpPr>
        <p:spPr>
          <a:xfrm>
            <a:off x="8610600" y="6356350"/>
            <a:ext cx="2743200" cy="365125"/>
          </a:xfrm>
        </p:spPr>
        <p:txBody>
          <a:bodyPr/>
          <a:lstStyle>
            <a:lvl1pPr>
              <a:defRPr>
                <a:solidFill>
                  <a:schemeClr val="bg1"/>
                </a:solidFill>
              </a:defRPr>
            </a:lvl1pPr>
          </a:lstStyle>
          <a:p>
            <a:fld id="{294A09A9-5501-47C1-A89A-A340965A2BE2}" type="slidenum">
              <a:rPr lang="en-US" smtClean="0"/>
              <a:pPr/>
              <a:t>‹N›</a:t>
            </a:fld>
            <a:endParaRPr lang="en-US" dirty="0"/>
          </a:p>
        </p:txBody>
      </p:sp>
    </p:spTree>
    <p:extLst>
      <p:ext uri="{BB962C8B-B14F-4D97-AF65-F5344CB8AC3E}">
        <p14:creationId xmlns:p14="http://schemas.microsoft.com/office/powerpoint/2010/main" val="2443991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A2E8-50A1-4465-AC33-6FAC0E7736E9}"/>
              </a:ext>
            </a:extLst>
          </p:cNvPr>
          <p:cNvSpPr>
            <a:spLocks noGrp="1"/>
          </p:cNvSpPr>
          <p:nvPr>
            <p:ph type="title" hasCustomPrompt="1"/>
          </p:nvPr>
        </p:nvSpPr>
        <p:spPr>
          <a:xfrm>
            <a:off x="831850" y="5074920"/>
            <a:ext cx="10515600" cy="603504"/>
          </a:xfrm>
        </p:spPr>
        <p:txBody>
          <a:bodyPr anchor="b">
            <a:normAutofit/>
          </a:bodyPr>
          <a:lstStyle>
            <a:lvl1pPr algn="ctr">
              <a:defRPr sz="3000" baseline="0"/>
            </a:lvl1pPr>
          </a:lstStyle>
          <a:p>
            <a:r>
              <a:rPr lang="en-US" dirty="0"/>
              <a:t>CLICK TO EDIT MASTER TITLE STYLE</a:t>
            </a:r>
          </a:p>
        </p:txBody>
      </p:sp>
      <p:sp>
        <p:nvSpPr>
          <p:cNvPr id="8" name="Picture Placeholder 7">
            <a:extLst>
              <a:ext uri="{FF2B5EF4-FFF2-40B4-BE49-F238E27FC236}">
                <a16:creationId xmlns:a16="http://schemas.microsoft.com/office/drawing/2014/main" id="{01678D0D-E7C0-4B71-92B6-4809F88B7AF2}"/>
              </a:ext>
            </a:extLst>
          </p:cNvPr>
          <p:cNvSpPr>
            <a:spLocks noGrp="1"/>
          </p:cNvSpPr>
          <p:nvPr>
            <p:ph type="pic" sz="quarter" idx="13"/>
          </p:nvPr>
        </p:nvSpPr>
        <p:spPr>
          <a:xfrm>
            <a:off x="1524" y="0"/>
            <a:ext cx="12188952" cy="4572000"/>
          </a:xfrm>
          <a:solidFill>
            <a:schemeClr val="accent5"/>
          </a:solidFill>
        </p:spPr>
        <p:txBody>
          <a:bodyPr/>
          <a:lstStyle/>
          <a:p>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831850" y="5742432"/>
            <a:ext cx="10515600" cy="365760"/>
          </a:xfrm>
        </p:spPr>
        <p:txBody>
          <a:bodyPr>
            <a:normAutofit/>
          </a:bodyPr>
          <a:lstStyle>
            <a:lvl1pPr marL="0" indent="0" algn="ctr">
              <a:buNone/>
              <a:defRPr sz="200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p:txBody>
          <a:bodyPr/>
          <a:lstStyle/>
          <a:p>
            <a:fld id="{294A09A9-5501-47C1-A89A-A340965A2BE2}" type="slidenum">
              <a:rPr lang="en-US" smtClean="0"/>
              <a:t>‹N›</a:t>
            </a:fld>
            <a:endParaRPr lang="en-US" dirty="0"/>
          </a:p>
        </p:txBody>
      </p:sp>
      <p:grpSp>
        <p:nvGrpSpPr>
          <p:cNvPr id="19" name="Bottom Right">
            <a:extLst>
              <a:ext uri="{FF2B5EF4-FFF2-40B4-BE49-F238E27FC236}">
                <a16:creationId xmlns:a16="http://schemas.microsoft.com/office/drawing/2014/main" id="{9B4D6141-35CF-451D-BD01-FA735BAA36FD}"/>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20" name="Graphic 157">
              <a:extLst>
                <a:ext uri="{FF2B5EF4-FFF2-40B4-BE49-F238E27FC236}">
                  <a16:creationId xmlns:a16="http://schemas.microsoft.com/office/drawing/2014/main" id="{B322DFCF-90C7-4DBE-B29A-947503AAD199}"/>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22" name="Freeform: Shape 24">
                <a:extLst>
                  <a:ext uri="{FF2B5EF4-FFF2-40B4-BE49-F238E27FC236}">
                    <a16:creationId xmlns:a16="http://schemas.microsoft.com/office/drawing/2014/main" id="{F48A038F-FA3F-4515-8D04-97EF22E65817}"/>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3" name="Freeform: Shape 25">
                <a:extLst>
                  <a:ext uri="{FF2B5EF4-FFF2-40B4-BE49-F238E27FC236}">
                    <a16:creationId xmlns:a16="http://schemas.microsoft.com/office/drawing/2014/main" id="{8155636C-869C-4098-B5E6-7A6B4DB8B61D}"/>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4" name="Freeform: Shape 26">
                <a:extLst>
                  <a:ext uri="{FF2B5EF4-FFF2-40B4-BE49-F238E27FC236}">
                    <a16:creationId xmlns:a16="http://schemas.microsoft.com/office/drawing/2014/main" id="{0E4F1004-DF67-4659-A9F6-7B088CCA24A8}"/>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5" name="Freeform: Shape 30">
                <a:extLst>
                  <a:ext uri="{FF2B5EF4-FFF2-40B4-BE49-F238E27FC236}">
                    <a16:creationId xmlns:a16="http://schemas.microsoft.com/office/drawing/2014/main" id="{DE817514-787F-46B1-BA14-6DC30B01333A}"/>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6" name="Freeform: Shape 31">
                <a:extLst>
                  <a:ext uri="{FF2B5EF4-FFF2-40B4-BE49-F238E27FC236}">
                    <a16:creationId xmlns:a16="http://schemas.microsoft.com/office/drawing/2014/main" id="{19517BB1-651A-4460-87CD-207F8060759D}"/>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7" name="Freeform: Shape 32">
                <a:extLst>
                  <a:ext uri="{FF2B5EF4-FFF2-40B4-BE49-F238E27FC236}">
                    <a16:creationId xmlns:a16="http://schemas.microsoft.com/office/drawing/2014/main" id="{9C651D90-C3D5-4EDB-BE84-CFAF352CB560}"/>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28" name="Freeform: Shape 36">
                <a:extLst>
                  <a:ext uri="{FF2B5EF4-FFF2-40B4-BE49-F238E27FC236}">
                    <a16:creationId xmlns:a16="http://schemas.microsoft.com/office/drawing/2014/main" id="{DD986C4F-FAF9-4E46-AC0A-06859698AD68}"/>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21" name="Freeform: Shape 23">
              <a:extLst>
                <a:ext uri="{FF2B5EF4-FFF2-40B4-BE49-F238E27FC236}">
                  <a16:creationId xmlns:a16="http://schemas.microsoft.com/office/drawing/2014/main" id="{4338AACE-9CB3-4730-AE6B-8898D1E4D952}"/>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Tree>
    <p:extLst>
      <p:ext uri="{BB962C8B-B14F-4D97-AF65-F5344CB8AC3E}">
        <p14:creationId xmlns:p14="http://schemas.microsoft.com/office/powerpoint/2010/main" val="2802635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Graph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841248" y="381000"/>
            <a:ext cx="10972800" cy="1325563"/>
          </a:xfrm>
        </p:spPr>
        <p:txBody>
          <a:bodyPr>
            <a:normAutofit/>
          </a:bodyPr>
          <a:lstStyle>
            <a:lvl1pPr>
              <a:defRPr sz="3000"/>
            </a:lvl1pPr>
          </a:lstStyle>
          <a:p>
            <a:r>
              <a:rPr lang="en-US" dirty="0"/>
              <a:t>Click to edit Master title style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‹N›</a:t>
            </a:fld>
            <a:endParaRPr lang="en-US" dirty="0"/>
          </a:p>
        </p:txBody>
      </p:sp>
      <p:grpSp>
        <p:nvGrpSpPr>
          <p:cNvPr id="6" name="Bottom Right">
            <a:extLst>
              <a:ext uri="{FF2B5EF4-FFF2-40B4-BE49-F238E27FC236}">
                <a16:creationId xmlns:a16="http://schemas.microsoft.com/office/drawing/2014/main" id="{3F4EA131-028B-4E70-968A-F18FD27D3639}"/>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7" name="Graphic 157">
              <a:extLst>
                <a:ext uri="{FF2B5EF4-FFF2-40B4-BE49-F238E27FC236}">
                  <a16:creationId xmlns:a16="http://schemas.microsoft.com/office/drawing/2014/main" id="{35B6ADC5-2993-4C95-8FC0-E843BACAED1C}"/>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9" name="Freeform: Shape 24">
                <a:extLst>
                  <a:ext uri="{FF2B5EF4-FFF2-40B4-BE49-F238E27FC236}">
                    <a16:creationId xmlns:a16="http://schemas.microsoft.com/office/drawing/2014/main" id="{174FA252-C254-4DAB-A71B-2263B4B5F97A}"/>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0" name="Freeform: Shape 25">
                <a:extLst>
                  <a:ext uri="{FF2B5EF4-FFF2-40B4-BE49-F238E27FC236}">
                    <a16:creationId xmlns:a16="http://schemas.microsoft.com/office/drawing/2014/main" id="{B8C83007-5E21-486E-9DBB-38D4DFA65B88}"/>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1" name="Freeform: Shape 26">
                <a:extLst>
                  <a:ext uri="{FF2B5EF4-FFF2-40B4-BE49-F238E27FC236}">
                    <a16:creationId xmlns:a16="http://schemas.microsoft.com/office/drawing/2014/main" id="{1CA85DBE-60A4-4A34-A031-ED1979A4BEA5}"/>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2" name="Freeform: Shape 30">
                <a:extLst>
                  <a:ext uri="{FF2B5EF4-FFF2-40B4-BE49-F238E27FC236}">
                    <a16:creationId xmlns:a16="http://schemas.microsoft.com/office/drawing/2014/main" id="{4438E01A-3963-4B12-94A1-C68FBA48D5EB}"/>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3" name="Freeform: Shape 31">
                <a:extLst>
                  <a:ext uri="{FF2B5EF4-FFF2-40B4-BE49-F238E27FC236}">
                    <a16:creationId xmlns:a16="http://schemas.microsoft.com/office/drawing/2014/main" id="{0EDE04B1-4206-4F98-AD4E-C7F4E612668C}"/>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4" name="Freeform: Shape 32">
                <a:extLst>
                  <a:ext uri="{FF2B5EF4-FFF2-40B4-BE49-F238E27FC236}">
                    <a16:creationId xmlns:a16="http://schemas.microsoft.com/office/drawing/2014/main" id="{13D5B5F8-89AD-4F43-BD6E-2066CC4A4866}"/>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5" name="Freeform: Shape 36">
                <a:extLst>
                  <a:ext uri="{FF2B5EF4-FFF2-40B4-BE49-F238E27FC236}">
                    <a16:creationId xmlns:a16="http://schemas.microsoft.com/office/drawing/2014/main" id="{3F74D39B-7972-40FC-B9BA-41B1C9C31C4C}"/>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8" name="Freeform: Shape 23">
              <a:extLst>
                <a:ext uri="{FF2B5EF4-FFF2-40B4-BE49-F238E27FC236}">
                  <a16:creationId xmlns:a16="http://schemas.microsoft.com/office/drawing/2014/main" id="{85043687-D36C-4351-BB73-5FD8143B1937}"/>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
        <p:nvSpPr>
          <p:cNvPr id="17" name="Content Placeholder 16">
            <a:extLst>
              <a:ext uri="{FF2B5EF4-FFF2-40B4-BE49-F238E27FC236}">
                <a16:creationId xmlns:a16="http://schemas.microsoft.com/office/drawing/2014/main" id="{FE96B313-012D-4870-B065-8F7E74251B27}"/>
              </a:ext>
            </a:extLst>
          </p:cNvPr>
          <p:cNvSpPr>
            <a:spLocks noGrp="1"/>
          </p:cNvSpPr>
          <p:nvPr>
            <p:ph sz="quarter" idx="13"/>
          </p:nvPr>
        </p:nvSpPr>
        <p:spPr>
          <a:xfrm>
            <a:off x="828964" y="1829525"/>
            <a:ext cx="10505786" cy="4337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7694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841248" y="381000"/>
            <a:ext cx="10972800" cy="1325563"/>
          </a:xfrm>
        </p:spPr>
        <p:txBody>
          <a:bodyPr>
            <a:normAutofit/>
          </a:bodyPr>
          <a:lstStyle>
            <a:lvl1pPr>
              <a:defRPr sz="3000"/>
            </a:lvl1pPr>
          </a:lstStyle>
          <a:p>
            <a:r>
              <a:rPr lang="en-US" dirty="0"/>
              <a:t>Click to edit Master title style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‹N›</a:t>
            </a:fld>
            <a:endParaRPr lang="en-US" dirty="0"/>
          </a:p>
        </p:txBody>
      </p:sp>
      <p:grpSp>
        <p:nvGrpSpPr>
          <p:cNvPr id="6" name="Bottom Right">
            <a:extLst>
              <a:ext uri="{FF2B5EF4-FFF2-40B4-BE49-F238E27FC236}">
                <a16:creationId xmlns:a16="http://schemas.microsoft.com/office/drawing/2014/main" id="{3F4EA131-028B-4E70-968A-F18FD27D3639}"/>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7" name="Graphic 157">
              <a:extLst>
                <a:ext uri="{FF2B5EF4-FFF2-40B4-BE49-F238E27FC236}">
                  <a16:creationId xmlns:a16="http://schemas.microsoft.com/office/drawing/2014/main" id="{35B6ADC5-2993-4C95-8FC0-E843BACAED1C}"/>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9" name="Freeform: Shape 24">
                <a:extLst>
                  <a:ext uri="{FF2B5EF4-FFF2-40B4-BE49-F238E27FC236}">
                    <a16:creationId xmlns:a16="http://schemas.microsoft.com/office/drawing/2014/main" id="{174FA252-C254-4DAB-A71B-2263B4B5F97A}"/>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0" name="Freeform: Shape 25">
                <a:extLst>
                  <a:ext uri="{FF2B5EF4-FFF2-40B4-BE49-F238E27FC236}">
                    <a16:creationId xmlns:a16="http://schemas.microsoft.com/office/drawing/2014/main" id="{B8C83007-5E21-486E-9DBB-38D4DFA65B88}"/>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1" name="Freeform: Shape 26">
                <a:extLst>
                  <a:ext uri="{FF2B5EF4-FFF2-40B4-BE49-F238E27FC236}">
                    <a16:creationId xmlns:a16="http://schemas.microsoft.com/office/drawing/2014/main" id="{1CA85DBE-60A4-4A34-A031-ED1979A4BEA5}"/>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2" name="Freeform: Shape 30">
                <a:extLst>
                  <a:ext uri="{FF2B5EF4-FFF2-40B4-BE49-F238E27FC236}">
                    <a16:creationId xmlns:a16="http://schemas.microsoft.com/office/drawing/2014/main" id="{4438E01A-3963-4B12-94A1-C68FBA48D5EB}"/>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3" name="Freeform: Shape 31">
                <a:extLst>
                  <a:ext uri="{FF2B5EF4-FFF2-40B4-BE49-F238E27FC236}">
                    <a16:creationId xmlns:a16="http://schemas.microsoft.com/office/drawing/2014/main" id="{0EDE04B1-4206-4F98-AD4E-C7F4E612668C}"/>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4" name="Freeform: Shape 32">
                <a:extLst>
                  <a:ext uri="{FF2B5EF4-FFF2-40B4-BE49-F238E27FC236}">
                    <a16:creationId xmlns:a16="http://schemas.microsoft.com/office/drawing/2014/main" id="{13D5B5F8-89AD-4F43-BD6E-2066CC4A4866}"/>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15" name="Freeform: Shape 36">
                <a:extLst>
                  <a:ext uri="{FF2B5EF4-FFF2-40B4-BE49-F238E27FC236}">
                    <a16:creationId xmlns:a16="http://schemas.microsoft.com/office/drawing/2014/main" id="{3F74D39B-7972-40FC-B9BA-41B1C9C31C4C}"/>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8" name="Freeform: Shape 23">
              <a:extLst>
                <a:ext uri="{FF2B5EF4-FFF2-40B4-BE49-F238E27FC236}">
                  <a16:creationId xmlns:a16="http://schemas.microsoft.com/office/drawing/2014/main" id="{85043687-D36C-4351-BB73-5FD8143B1937}"/>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
        <p:nvSpPr>
          <p:cNvPr id="17" name="Content Placeholder 16">
            <a:extLst>
              <a:ext uri="{FF2B5EF4-FFF2-40B4-BE49-F238E27FC236}">
                <a16:creationId xmlns:a16="http://schemas.microsoft.com/office/drawing/2014/main" id="{B9360AE7-EA24-46DC-9539-F79F9E58EEFF}"/>
              </a:ext>
            </a:extLst>
          </p:cNvPr>
          <p:cNvSpPr>
            <a:spLocks noGrp="1"/>
          </p:cNvSpPr>
          <p:nvPr>
            <p:ph sz="quarter" idx="13"/>
          </p:nvPr>
        </p:nvSpPr>
        <p:spPr>
          <a:xfrm>
            <a:off x="828964" y="2060002"/>
            <a:ext cx="10515311" cy="32800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901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6784848" y="1719072"/>
            <a:ext cx="4709160" cy="2926080"/>
          </a:xfrm>
        </p:spPr>
        <p:txBody>
          <a:bodyPr anchor="b" anchorCtr="0">
            <a:normAutofit/>
          </a:bodyPr>
          <a:lstStyle>
            <a:lvl1pPr>
              <a:lnSpc>
                <a:spcPts val="4000"/>
              </a:lnSpc>
              <a:defRPr sz="2800" spc="20" baseline="0">
                <a:latin typeface="+mn-lt"/>
              </a:defRPr>
            </a:lvl1pPr>
          </a:lstStyle>
          <a:p>
            <a:r>
              <a:rPr lang="en-US" dirty="0"/>
              <a:t>Click to edit Master title style</a:t>
            </a:r>
          </a:p>
        </p:txBody>
      </p:sp>
      <p:sp>
        <p:nvSpPr>
          <p:cNvPr id="7" name="Picture Placeholder 6">
            <a:extLst>
              <a:ext uri="{FF2B5EF4-FFF2-40B4-BE49-F238E27FC236}">
                <a16:creationId xmlns:a16="http://schemas.microsoft.com/office/drawing/2014/main" id="{238A46BD-7BF9-45FF-8B9B-6269F3313EA1}"/>
              </a:ext>
            </a:extLst>
          </p:cNvPr>
          <p:cNvSpPr>
            <a:spLocks noGrp="1"/>
          </p:cNvSpPr>
          <p:nvPr>
            <p:ph type="pic" sz="quarter" idx="13"/>
          </p:nvPr>
        </p:nvSpPr>
        <p:spPr>
          <a:xfrm>
            <a:off x="0" y="0"/>
            <a:ext cx="6099048" cy="6858000"/>
          </a:xfrm>
          <a:solidFill>
            <a:schemeClr val="accent5"/>
          </a:solidFill>
        </p:spPr>
        <p:txBody>
          <a:bodyPr/>
          <a:lstStyle/>
          <a:p>
            <a:endParaRPr lang="en-US" dirty="0"/>
          </a:p>
        </p:txBody>
      </p:sp>
      <p:sp>
        <p:nvSpPr>
          <p:cNvPr id="10" name="Text Placeholder 9">
            <a:extLst>
              <a:ext uri="{FF2B5EF4-FFF2-40B4-BE49-F238E27FC236}">
                <a16:creationId xmlns:a16="http://schemas.microsoft.com/office/drawing/2014/main" id="{F7320F30-F8B4-4ECD-B95C-9CEA2FB06F18}"/>
              </a:ext>
            </a:extLst>
          </p:cNvPr>
          <p:cNvSpPr>
            <a:spLocks noGrp="1"/>
          </p:cNvSpPr>
          <p:nvPr>
            <p:ph type="body" sz="quarter" idx="15"/>
          </p:nvPr>
        </p:nvSpPr>
        <p:spPr>
          <a:xfrm>
            <a:off x="6784848" y="4864608"/>
            <a:ext cx="4709160" cy="365760"/>
          </a:xfrm>
        </p:spPr>
        <p:txBody>
          <a:bodyPr>
            <a:normAutofit/>
          </a:bodyPr>
          <a:lstStyle>
            <a:lvl1pPr marL="0" indent="0">
              <a:lnSpc>
                <a:spcPts val="2000"/>
              </a:lnSpc>
              <a:buNone/>
              <a:defRPr sz="1600">
                <a:solidFill>
                  <a:schemeClr val="bg1">
                    <a:lumMod val="50000"/>
                  </a:schemeClr>
                </a:solidFill>
                <a:latin typeface="+mj-lt"/>
              </a:defRPr>
            </a:lvl1pPr>
            <a:lvl2pPr marL="457200" indent="0">
              <a:lnSpc>
                <a:spcPts val="2000"/>
              </a:lnSpc>
              <a:buNone/>
              <a:defRPr sz="1800">
                <a:solidFill>
                  <a:schemeClr val="bg1">
                    <a:lumMod val="50000"/>
                  </a:schemeClr>
                </a:solidFill>
                <a:latin typeface="+mj-lt"/>
              </a:defRPr>
            </a:lvl2pPr>
            <a:lvl3pPr marL="914400" indent="0">
              <a:lnSpc>
                <a:spcPts val="2000"/>
              </a:lnSpc>
              <a:buNone/>
              <a:defRPr sz="1800">
                <a:solidFill>
                  <a:schemeClr val="bg1">
                    <a:lumMod val="50000"/>
                  </a:schemeClr>
                </a:solidFill>
                <a:latin typeface="+mj-lt"/>
              </a:defRPr>
            </a:lvl3pPr>
            <a:lvl4pPr marL="1371600" indent="0">
              <a:lnSpc>
                <a:spcPts val="2000"/>
              </a:lnSpc>
              <a:buNone/>
              <a:defRPr sz="1800">
                <a:solidFill>
                  <a:schemeClr val="bg1">
                    <a:lumMod val="50000"/>
                  </a:schemeClr>
                </a:solidFill>
                <a:latin typeface="+mj-lt"/>
              </a:defRPr>
            </a:lvl4pPr>
            <a:lvl5pPr marL="1828800" indent="0">
              <a:lnSpc>
                <a:spcPts val="2000"/>
              </a:lnSpc>
              <a:buNone/>
              <a:defRPr sz="1800">
                <a:solidFill>
                  <a:schemeClr val="bg1">
                    <a:lumMod val="50000"/>
                  </a:schemeClr>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Date Placeholder 6">
            <a:extLst>
              <a:ext uri="{FF2B5EF4-FFF2-40B4-BE49-F238E27FC236}">
                <a16:creationId xmlns:a16="http://schemas.microsoft.com/office/drawing/2014/main" id="{D70719F9-FF81-4368-9918-F7F8C83EEACE}"/>
              </a:ext>
            </a:extLst>
          </p:cNvPr>
          <p:cNvSpPr>
            <a:spLocks noGrp="1"/>
          </p:cNvSpPr>
          <p:nvPr>
            <p:ph type="dt" sz="half" idx="16"/>
          </p:nvPr>
        </p:nvSpPr>
        <p:spPr>
          <a:xfrm>
            <a:off x="841248" y="6356350"/>
            <a:ext cx="1828800" cy="365125"/>
          </a:xfrm>
        </p:spPr>
        <p:txBody>
          <a:bodyPr/>
          <a:lstStyle>
            <a:lvl1pPr>
              <a:defRPr>
                <a:solidFill>
                  <a:schemeClr val="bg1"/>
                </a:solidFill>
              </a:defRPr>
            </a:lvl1pPr>
          </a:lstStyle>
          <a:p>
            <a:r>
              <a:rPr lang="en-US"/>
              <a:t>20XX</a:t>
            </a:r>
            <a:endParaRPr lang="en-US" dirty="0"/>
          </a:p>
        </p:txBody>
      </p:sp>
      <p:sp>
        <p:nvSpPr>
          <p:cNvPr id="20" name="Footer Placeholder 7">
            <a:extLst>
              <a:ext uri="{FF2B5EF4-FFF2-40B4-BE49-F238E27FC236}">
                <a16:creationId xmlns:a16="http://schemas.microsoft.com/office/drawing/2014/main" id="{82554244-AFE2-4E78-B199-C2315AE10B2F}"/>
              </a:ext>
            </a:extLst>
          </p:cNvPr>
          <p:cNvSpPr>
            <a:spLocks noGrp="1"/>
          </p:cNvSpPr>
          <p:nvPr>
            <p:ph type="ftr" sz="quarter" idx="14"/>
          </p:nvPr>
        </p:nvSpPr>
        <p:spPr>
          <a:xfrm>
            <a:off x="6345609" y="6356350"/>
            <a:ext cx="2743200" cy="365125"/>
          </a:xfrm>
        </p:spPr>
        <p:txBody>
          <a:bodyPr/>
          <a:lstStyle>
            <a:lvl1pPr algn="l">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9537031" y="6356350"/>
            <a:ext cx="1828800" cy="365125"/>
          </a:xfrm>
        </p:spPr>
        <p:txBody>
          <a:bodyPr/>
          <a:lstStyle/>
          <a:p>
            <a:fld id="{294A09A9-5501-47C1-A89A-A340965A2BE2}" type="slidenum">
              <a:rPr lang="en-US" smtClean="0"/>
              <a:t>‹N›</a:t>
            </a:fld>
            <a:endParaRPr lang="en-US" dirty="0"/>
          </a:p>
        </p:txBody>
      </p:sp>
      <p:grpSp>
        <p:nvGrpSpPr>
          <p:cNvPr id="9" name="Top Right">
            <a:extLst>
              <a:ext uri="{FF2B5EF4-FFF2-40B4-BE49-F238E27FC236}">
                <a16:creationId xmlns:a16="http://schemas.microsoft.com/office/drawing/2014/main" id="{9C4825FE-0798-4C51-9649-7A9C4DE1DCE2}"/>
              </a:ext>
              <a:ext uri="{C183D7F6-B498-43B3-948B-1728B52AA6E4}">
                <adec:decorative xmlns:adec="http://schemas.microsoft.com/office/drawing/2017/decorative" val="1"/>
              </a:ext>
            </a:extLst>
          </p:cNvPr>
          <p:cNvGrpSpPr/>
          <p:nvPr userDrawn="1"/>
        </p:nvGrpSpPr>
        <p:grpSpPr>
          <a:xfrm flipH="1">
            <a:off x="10154652" y="-8827"/>
            <a:ext cx="2037346" cy="3747453"/>
            <a:chOff x="10849" y="15178"/>
            <a:chExt cx="2198951" cy="3331254"/>
          </a:xfrm>
        </p:grpSpPr>
        <p:sp>
          <p:nvSpPr>
            <p:cNvPr id="12" name="Freeform: Shape 10">
              <a:extLst>
                <a:ext uri="{FF2B5EF4-FFF2-40B4-BE49-F238E27FC236}">
                  <a16:creationId xmlns:a16="http://schemas.microsoft.com/office/drawing/2014/main" id="{822B9B6C-AA13-4DF1-A092-D39EAEFA9051}"/>
                </a:ext>
              </a:extLst>
            </p:cNvPr>
            <p:cNvSpPr/>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3" name="Freeform: Shape 11">
              <a:extLst>
                <a:ext uri="{FF2B5EF4-FFF2-40B4-BE49-F238E27FC236}">
                  <a16:creationId xmlns:a16="http://schemas.microsoft.com/office/drawing/2014/main" id="{29B894B3-83A9-4074-93F1-DCC2A9A1CA30}"/>
                </a:ext>
              </a:extLst>
            </p:cNvPr>
            <p:cNvSpPr/>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4" name="Freeform: Shape 12">
              <a:extLst>
                <a:ext uri="{FF2B5EF4-FFF2-40B4-BE49-F238E27FC236}">
                  <a16:creationId xmlns:a16="http://schemas.microsoft.com/office/drawing/2014/main" id="{CB9B20C6-7251-4040-8920-FCE1AFC00F22}"/>
                </a:ext>
              </a:extLst>
            </p:cNvPr>
            <p:cNvSpPr/>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5" name="Freeform: Shape 13">
              <a:extLst>
                <a:ext uri="{FF2B5EF4-FFF2-40B4-BE49-F238E27FC236}">
                  <a16:creationId xmlns:a16="http://schemas.microsoft.com/office/drawing/2014/main" id="{4B278924-B03A-46BD-86D3-23814F354DAB}"/>
                </a:ext>
              </a:extLst>
            </p:cNvPr>
            <p:cNvSpPr/>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6" name="Freeform: Shape 14">
              <a:extLst>
                <a:ext uri="{FF2B5EF4-FFF2-40B4-BE49-F238E27FC236}">
                  <a16:creationId xmlns:a16="http://schemas.microsoft.com/office/drawing/2014/main" id="{60BB8FCC-3D93-47A8-AB4F-BDA9764AD1CB}"/>
                </a:ext>
              </a:extLst>
            </p:cNvPr>
            <p:cNvSpPr/>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7" name="Freeform: Shape 15">
              <a:extLst>
                <a:ext uri="{FF2B5EF4-FFF2-40B4-BE49-F238E27FC236}">
                  <a16:creationId xmlns:a16="http://schemas.microsoft.com/office/drawing/2014/main" id="{5BA303AA-6543-47AD-BDCE-99EA5718C682}"/>
                </a:ext>
              </a:extLst>
            </p:cNvPr>
            <p:cNvSpPr/>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sp>
          <p:nvSpPr>
            <p:cNvPr id="18" name="Freeform: Shape 16">
              <a:extLst>
                <a:ext uri="{FF2B5EF4-FFF2-40B4-BE49-F238E27FC236}">
                  <a16:creationId xmlns:a16="http://schemas.microsoft.com/office/drawing/2014/main" id="{CE322720-E7C1-458D-A1F7-DE4A9F9E6433}"/>
                </a:ext>
              </a:extLst>
            </p:cNvPr>
            <p:cNvSpPr/>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pPr rtl="0"/>
              <a:endParaRPr lang="en-GB" noProof="0" dirty="0"/>
            </a:p>
          </p:txBody>
        </p:sp>
      </p:grpSp>
    </p:spTree>
    <p:extLst>
      <p:ext uri="{BB962C8B-B14F-4D97-AF65-F5344CB8AC3E}">
        <p14:creationId xmlns:p14="http://schemas.microsoft.com/office/powerpoint/2010/main" val="427824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4up">
    <p:spTree>
      <p:nvGrpSpPr>
        <p:cNvPr id="1" name=""/>
        <p:cNvGrpSpPr/>
        <p:nvPr/>
      </p:nvGrpSpPr>
      <p:grpSpPr>
        <a:xfrm>
          <a:off x="0" y="0"/>
          <a:ext cx="0" cy="0"/>
          <a:chOff x="0" y="0"/>
          <a:chExt cx="0" cy="0"/>
        </a:xfrm>
      </p:grpSpPr>
      <p:sp>
        <p:nvSpPr>
          <p:cNvPr id="48" name="Title 1">
            <a:extLst>
              <a:ext uri="{FF2B5EF4-FFF2-40B4-BE49-F238E27FC236}">
                <a16:creationId xmlns:a16="http://schemas.microsoft.com/office/drawing/2014/main" id="{E2735E56-216C-4BA9-B611-54BE87E4615E}"/>
              </a:ext>
            </a:extLst>
          </p:cNvPr>
          <p:cNvSpPr>
            <a:spLocks noGrp="1"/>
          </p:cNvSpPr>
          <p:nvPr>
            <p:ph type="title"/>
          </p:nvPr>
        </p:nvSpPr>
        <p:spPr>
          <a:xfrm>
            <a:off x="841248" y="2048256"/>
            <a:ext cx="2206752" cy="868680"/>
          </a:xfrm>
        </p:spPr>
        <p:txBody>
          <a:bodyPr>
            <a:normAutofit/>
          </a:bodyPr>
          <a:lstStyle>
            <a:lvl1pPr algn="l">
              <a:lnSpc>
                <a:spcPts val="4000"/>
              </a:lnSpc>
              <a:defRPr sz="3000" baseline="0"/>
            </a:lvl1pPr>
          </a:lstStyle>
          <a:p>
            <a:r>
              <a:rPr lang="en-US" dirty="0"/>
              <a:t>Click to edit Master title style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3995928" y="923544"/>
            <a:ext cx="3383280" cy="169164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3995928" y="2752344"/>
            <a:ext cx="3346704" cy="265176"/>
          </a:xfrm>
        </p:spPr>
        <p:txBody>
          <a:bodyPr lIns="0" tIns="0" rIns="0" bIns="0" anchor="b" anchorCtr="0">
            <a:noAutofit/>
          </a:bodyPr>
          <a:lstStyle>
            <a:lvl1pPr marL="0" indent="0" algn="ctr">
              <a:lnSpc>
                <a:spcPct val="100000"/>
              </a:lnSpc>
              <a:spcBef>
                <a:spcPts val="0"/>
              </a:spcBef>
              <a:buNone/>
              <a:defRPr sz="1400" b="0" spc="20" baseline="0">
                <a:solidFill>
                  <a:schemeClr val="tx1"/>
                </a:solidFill>
                <a:latin typeface="+mj-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3995928" y="3072384"/>
            <a:ext cx="3346704" cy="265176"/>
          </a:xfrm>
        </p:spPr>
        <p:txBody>
          <a:bodyPr lIns="0" tIns="0" rIns="0" bIns="0">
            <a:noAutofit/>
          </a:bodyPr>
          <a:lstStyle>
            <a:lvl1pPr marL="0" indent="0" algn="ctr">
              <a:lnSpc>
                <a:spcPct val="100000"/>
              </a:lnSpc>
              <a:spcBef>
                <a:spcPts val="0"/>
              </a:spcBef>
              <a:buNone/>
              <a:defRPr sz="1200" b="0" spc="20" baseline="0">
                <a:solidFill>
                  <a:schemeClr val="tx1"/>
                </a:solidFill>
              </a:defRPr>
            </a:lvl1pPr>
          </a:lstStyle>
          <a:p>
            <a:pPr lvl="0"/>
            <a:r>
              <a:rPr lang="en-US" dirty="0"/>
              <a:t>Title</a:t>
            </a:r>
          </a:p>
        </p:txBody>
      </p:sp>
      <p:sp>
        <p:nvSpPr>
          <p:cNvPr id="18" name="Picture Placeholder 23">
            <a:extLst>
              <a:ext uri="{FF2B5EF4-FFF2-40B4-BE49-F238E27FC236}">
                <a16:creationId xmlns:a16="http://schemas.microsoft.com/office/drawing/2014/main" id="{EE7ECEE8-59DE-4E85-A8C7-51F1919C75A5}"/>
              </a:ext>
            </a:extLst>
          </p:cNvPr>
          <p:cNvSpPr>
            <a:spLocks noGrp="1"/>
          </p:cNvSpPr>
          <p:nvPr>
            <p:ph type="pic" sz="quarter" idx="21"/>
          </p:nvPr>
        </p:nvSpPr>
        <p:spPr>
          <a:xfrm>
            <a:off x="8110728" y="923544"/>
            <a:ext cx="3383280" cy="169164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19" name="Text Placeholder 28">
            <a:extLst>
              <a:ext uri="{FF2B5EF4-FFF2-40B4-BE49-F238E27FC236}">
                <a16:creationId xmlns:a16="http://schemas.microsoft.com/office/drawing/2014/main" id="{D97FB821-8CBF-4A4F-B0B9-A06969A96377}"/>
              </a:ext>
            </a:extLst>
          </p:cNvPr>
          <p:cNvSpPr>
            <a:spLocks noGrp="1"/>
          </p:cNvSpPr>
          <p:nvPr>
            <p:ph type="body" sz="quarter" idx="22" hasCustomPrompt="1"/>
          </p:nvPr>
        </p:nvSpPr>
        <p:spPr>
          <a:xfrm>
            <a:off x="8110728" y="2752344"/>
            <a:ext cx="3346704" cy="265176"/>
          </a:xfrm>
        </p:spPr>
        <p:txBody>
          <a:bodyPr lIns="0" tIns="0" rIns="0" bIns="0" anchor="b" anchorCtr="0">
            <a:noAutofit/>
          </a:bodyPr>
          <a:lstStyle>
            <a:lvl1pPr marL="0" indent="0" algn="ctr">
              <a:lnSpc>
                <a:spcPct val="100000"/>
              </a:lnSpc>
              <a:spcBef>
                <a:spcPts val="0"/>
              </a:spcBef>
              <a:buNone/>
              <a:defRPr sz="1400" b="0" spc="20" baseline="0">
                <a:solidFill>
                  <a:schemeClr val="tx1"/>
                </a:solidFill>
                <a:latin typeface="+mj-lt"/>
              </a:defRPr>
            </a:lvl1pPr>
          </a:lstStyle>
          <a:p>
            <a:pPr lvl="0"/>
            <a:r>
              <a:rPr lang="en-US" dirty="0"/>
              <a:t>NAME</a:t>
            </a:r>
          </a:p>
        </p:txBody>
      </p:sp>
      <p:sp>
        <p:nvSpPr>
          <p:cNvPr id="20" name="Text Placeholder 28">
            <a:extLst>
              <a:ext uri="{FF2B5EF4-FFF2-40B4-BE49-F238E27FC236}">
                <a16:creationId xmlns:a16="http://schemas.microsoft.com/office/drawing/2014/main" id="{CD848540-6394-46BF-83DE-84862EC7C89D}"/>
              </a:ext>
            </a:extLst>
          </p:cNvPr>
          <p:cNvSpPr>
            <a:spLocks noGrp="1"/>
          </p:cNvSpPr>
          <p:nvPr>
            <p:ph type="body" sz="quarter" idx="23" hasCustomPrompt="1"/>
          </p:nvPr>
        </p:nvSpPr>
        <p:spPr>
          <a:xfrm>
            <a:off x="8110728" y="3072384"/>
            <a:ext cx="3346704" cy="265176"/>
          </a:xfrm>
        </p:spPr>
        <p:txBody>
          <a:bodyPr lIns="0" tIns="0" rIns="0" bIns="0">
            <a:noAutofit/>
          </a:bodyPr>
          <a:lstStyle>
            <a:lvl1pPr marL="0" indent="0" algn="ctr">
              <a:lnSpc>
                <a:spcPct val="100000"/>
              </a:lnSpc>
              <a:spcBef>
                <a:spcPts val="0"/>
              </a:spcBef>
              <a:buNone/>
              <a:defRPr sz="1200" b="0" spc="20" baseline="0">
                <a:solidFill>
                  <a:schemeClr val="tx1"/>
                </a:solidFill>
              </a:defRPr>
            </a:lvl1pPr>
          </a:lstStyle>
          <a:p>
            <a:pPr lvl="0"/>
            <a:r>
              <a:rPr lang="en-US" dirty="0"/>
              <a:t>Title</a:t>
            </a:r>
          </a:p>
        </p:txBody>
      </p:sp>
      <p:sp>
        <p:nvSpPr>
          <p:cNvPr id="21" name="Picture Placeholder 23">
            <a:extLst>
              <a:ext uri="{FF2B5EF4-FFF2-40B4-BE49-F238E27FC236}">
                <a16:creationId xmlns:a16="http://schemas.microsoft.com/office/drawing/2014/main" id="{AA8489A7-C95E-4BD6-A6DA-48D8AD7905CB}"/>
              </a:ext>
            </a:extLst>
          </p:cNvPr>
          <p:cNvSpPr>
            <a:spLocks noGrp="1"/>
          </p:cNvSpPr>
          <p:nvPr>
            <p:ph type="pic" sz="quarter" idx="24"/>
          </p:nvPr>
        </p:nvSpPr>
        <p:spPr>
          <a:xfrm>
            <a:off x="3995928" y="3657600"/>
            <a:ext cx="3383280" cy="169164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22" name="Text Placeholder 28">
            <a:extLst>
              <a:ext uri="{FF2B5EF4-FFF2-40B4-BE49-F238E27FC236}">
                <a16:creationId xmlns:a16="http://schemas.microsoft.com/office/drawing/2014/main" id="{52CC8864-A662-4E73-A14D-A4E610269DD8}"/>
              </a:ext>
            </a:extLst>
          </p:cNvPr>
          <p:cNvSpPr>
            <a:spLocks noGrp="1"/>
          </p:cNvSpPr>
          <p:nvPr>
            <p:ph type="body" sz="quarter" idx="25" hasCustomPrompt="1"/>
          </p:nvPr>
        </p:nvSpPr>
        <p:spPr>
          <a:xfrm>
            <a:off x="3995928" y="5468112"/>
            <a:ext cx="3346704" cy="265176"/>
          </a:xfrm>
        </p:spPr>
        <p:txBody>
          <a:bodyPr lIns="0" tIns="0" rIns="0" bIns="0" anchor="b" anchorCtr="0">
            <a:noAutofit/>
          </a:bodyPr>
          <a:lstStyle>
            <a:lvl1pPr marL="0" indent="0" algn="ctr">
              <a:lnSpc>
                <a:spcPct val="100000"/>
              </a:lnSpc>
              <a:spcBef>
                <a:spcPts val="0"/>
              </a:spcBef>
              <a:buNone/>
              <a:defRPr sz="1400" b="0" spc="20" baseline="0">
                <a:solidFill>
                  <a:schemeClr val="tx1"/>
                </a:solidFill>
                <a:latin typeface="+mj-lt"/>
              </a:defRPr>
            </a:lvl1pPr>
          </a:lstStyle>
          <a:p>
            <a:pPr lvl="0"/>
            <a:r>
              <a:rPr lang="en-US" dirty="0"/>
              <a:t>NAME</a:t>
            </a:r>
          </a:p>
        </p:txBody>
      </p:sp>
      <p:sp>
        <p:nvSpPr>
          <p:cNvPr id="23" name="Text Placeholder 28">
            <a:extLst>
              <a:ext uri="{FF2B5EF4-FFF2-40B4-BE49-F238E27FC236}">
                <a16:creationId xmlns:a16="http://schemas.microsoft.com/office/drawing/2014/main" id="{548CD837-2123-4EC2-B247-12AACAD5C8B7}"/>
              </a:ext>
            </a:extLst>
          </p:cNvPr>
          <p:cNvSpPr>
            <a:spLocks noGrp="1"/>
          </p:cNvSpPr>
          <p:nvPr>
            <p:ph type="body" sz="quarter" idx="26" hasCustomPrompt="1"/>
          </p:nvPr>
        </p:nvSpPr>
        <p:spPr>
          <a:xfrm>
            <a:off x="3995928" y="5779008"/>
            <a:ext cx="3346704" cy="265176"/>
          </a:xfrm>
        </p:spPr>
        <p:txBody>
          <a:bodyPr lIns="0" tIns="0" rIns="0" bIns="0">
            <a:noAutofit/>
          </a:bodyPr>
          <a:lstStyle>
            <a:lvl1pPr marL="0" indent="0" algn="ctr">
              <a:lnSpc>
                <a:spcPct val="100000"/>
              </a:lnSpc>
              <a:spcBef>
                <a:spcPts val="0"/>
              </a:spcBef>
              <a:buNone/>
              <a:defRPr sz="1200" b="0" spc="20" baseline="0">
                <a:solidFill>
                  <a:schemeClr val="tx1"/>
                </a:solidFill>
              </a:defRPr>
            </a:lvl1pPr>
          </a:lstStyle>
          <a:p>
            <a:pPr lvl="0"/>
            <a:r>
              <a:rPr lang="en-US" dirty="0"/>
              <a:t>Title</a:t>
            </a:r>
          </a:p>
        </p:txBody>
      </p:sp>
      <p:sp>
        <p:nvSpPr>
          <p:cNvPr id="24" name="Picture Placeholder 23">
            <a:extLst>
              <a:ext uri="{FF2B5EF4-FFF2-40B4-BE49-F238E27FC236}">
                <a16:creationId xmlns:a16="http://schemas.microsoft.com/office/drawing/2014/main" id="{8A30C89E-0A33-4198-A183-7C0A4BD2FF98}"/>
              </a:ext>
            </a:extLst>
          </p:cNvPr>
          <p:cNvSpPr>
            <a:spLocks noGrp="1"/>
          </p:cNvSpPr>
          <p:nvPr>
            <p:ph type="pic" sz="quarter" idx="27"/>
          </p:nvPr>
        </p:nvSpPr>
        <p:spPr>
          <a:xfrm>
            <a:off x="8110728" y="3657600"/>
            <a:ext cx="3383280" cy="169164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25" name="Text Placeholder 28">
            <a:extLst>
              <a:ext uri="{FF2B5EF4-FFF2-40B4-BE49-F238E27FC236}">
                <a16:creationId xmlns:a16="http://schemas.microsoft.com/office/drawing/2014/main" id="{C04926A4-C940-425C-86F4-9DA0FCF3E45A}"/>
              </a:ext>
            </a:extLst>
          </p:cNvPr>
          <p:cNvSpPr>
            <a:spLocks noGrp="1"/>
          </p:cNvSpPr>
          <p:nvPr>
            <p:ph type="body" sz="quarter" idx="28" hasCustomPrompt="1"/>
          </p:nvPr>
        </p:nvSpPr>
        <p:spPr>
          <a:xfrm>
            <a:off x="8110728" y="5468112"/>
            <a:ext cx="3346704" cy="265176"/>
          </a:xfrm>
        </p:spPr>
        <p:txBody>
          <a:bodyPr lIns="0" tIns="0" rIns="0" bIns="0" anchor="b" anchorCtr="0">
            <a:noAutofit/>
          </a:bodyPr>
          <a:lstStyle>
            <a:lvl1pPr marL="0" indent="0" algn="ctr">
              <a:lnSpc>
                <a:spcPct val="100000"/>
              </a:lnSpc>
              <a:spcBef>
                <a:spcPts val="0"/>
              </a:spcBef>
              <a:buNone/>
              <a:defRPr sz="1400" b="0" spc="20" baseline="0">
                <a:solidFill>
                  <a:schemeClr val="tx1"/>
                </a:solidFill>
                <a:latin typeface="+mj-lt"/>
              </a:defRPr>
            </a:lvl1pPr>
          </a:lstStyle>
          <a:p>
            <a:pPr lvl="0"/>
            <a:r>
              <a:rPr lang="en-US" dirty="0"/>
              <a:t>NAME</a:t>
            </a:r>
          </a:p>
        </p:txBody>
      </p:sp>
      <p:sp>
        <p:nvSpPr>
          <p:cNvPr id="26" name="Text Placeholder 28">
            <a:extLst>
              <a:ext uri="{FF2B5EF4-FFF2-40B4-BE49-F238E27FC236}">
                <a16:creationId xmlns:a16="http://schemas.microsoft.com/office/drawing/2014/main" id="{02468BEF-BD57-4418-9C05-3675010184E4}"/>
              </a:ext>
            </a:extLst>
          </p:cNvPr>
          <p:cNvSpPr>
            <a:spLocks noGrp="1"/>
          </p:cNvSpPr>
          <p:nvPr>
            <p:ph type="body" sz="quarter" idx="29" hasCustomPrompt="1"/>
          </p:nvPr>
        </p:nvSpPr>
        <p:spPr>
          <a:xfrm>
            <a:off x="8110728" y="5779008"/>
            <a:ext cx="3346704" cy="265176"/>
          </a:xfrm>
        </p:spPr>
        <p:txBody>
          <a:bodyPr lIns="0" tIns="0" rIns="0" bIns="0">
            <a:noAutofit/>
          </a:bodyPr>
          <a:lstStyle>
            <a:lvl1pPr marL="0" indent="0" algn="ctr">
              <a:lnSpc>
                <a:spcPct val="100000"/>
              </a:lnSpc>
              <a:spcBef>
                <a:spcPts val="0"/>
              </a:spcBef>
              <a:buNone/>
              <a:defRPr sz="1200" b="0" spc="20" baseline="0">
                <a:solidFill>
                  <a:schemeClr val="tx1"/>
                </a:solidFill>
              </a:defRPr>
            </a:lvl1pPr>
          </a:lstStyle>
          <a:p>
            <a:pPr lvl="0"/>
            <a:r>
              <a:rPr lang="en-US" dirty="0"/>
              <a:t>Title</a:t>
            </a:r>
          </a:p>
        </p:txBody>
      </p:sp>
      <p:grpSp>
        <p:nvGrpSpPr>
          <p:cNvPr id="38" name="Bottom Right">
            <a:extLst>
              <a:ext uri="{FF2B5EF4-FFF2-40B4-BE49-F238E27FC236}">
                <a16:creationId xmlns:a16="http://schemas.microsoft.com/office/drawing/2014/main" id="{B36FFE50-05C0-4942-89B8-DEE732CC388D}"/>
              </a:ext>
              <a:ext uri="{C183D7F6-B498-43B3-948B-1728B52AA6E4}">
                <adec:decorative xmlns:adec="http://schemas.microsoft.com/office/drawing/2017/decorative" val="1"/>
              </a:ext>
            </a:extLst>
          </p:cNvPr>
          <p:cNvGrpSpPr/>
          <p:nvPr userDrawn="1"/>
        </p:nvGrpSpPr>
        <p:grpSpPr>
          <a:xfrm flipH="1">
            <a:off x="0" y="3284231"/>
            <a:ext cx="3899905" cy="3581399"/>
            <a:chOff x="7980400" y="3276601"/>
            <a:chExt cx="4211600" cy="3581399"/>
          </a:xfrm>
        </p:grpSpPr>
        <p:grpSp>
          <p:nvGrpSpPr>
            <p:cNvPr id="39" name="Graphic 157">
              <a:extLst>
                <a:ext uri="{FF2B5EF4-FFF2-40B4-BE49-F238E27FC236}">
                  <a16:creationId xmlns:a16="http://schemas.microsoft.com/office/drawing/2014/main" id="{A0172B24-EE58-47CA-9252-3427B1FD3374}"/>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41" name="Freeform: Shape 24">
                <a:extLst>
                  <a:ext uri="{FF2B5EF4-FFF2-40B4-BE49-F238E27FC236}">
                    <a16:creationId xmlns:a16="http://schemas.microsoft.com/office/drawing/2014/main" id="{8C675FC1-39D2-4629-BC15-4DE2B87A385D}"/>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2" name="Freeform: Shape 25">
                <a:extLst>
                  <a:ext uri="{FF2B5EF4-FFF2-40B4-BE49-F238E27FC236}">
                    <a16:creationId xmlns:a16="http://schemas.microsoft.com/office/drawing/2014/main" id="{AD8E5605-F606-41F2-8FA0-0819ACE79B06}"/>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3" name="Freeform: Shape 26">
                <a:extLst>
                  <a:ext uri="{FF2B5EF4-FFF2-40B4-BE49-F238E27FC236}">
                    <a16:creationId xmlns:a16="http://schemas.microsoft.com/office/drawing/2014/main" id="{7B78C10B-193F-4033-B31B-9E56610D22F4}"/>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4" name="Freeform: Shape 30">
                <a:extLst>
                  <a:ext uri="{FF2B5EF4-FFF2-40B4-BE49-F238E27FC236}">
                    <a16:creationId xmlns:a16="http://schemas.microsoft.com/office/drawing/2014/main" id="{F0624257-FB1D-4F83-9320-65F1651FDF48}"/>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5" name="Freeform: Shape 31">
                <a:extLst>
                  <a:ext uri="{FF2B5EF4-FFF2-40B4-BE49-F238E27FC236}">
                    <a16:creationId xmlns:a16="http://schemas.microsoft.com/office/drawing/2014/main" id="{B8CF1011-9F94-4FA3-A166-9C40E5E9ACA2}"/>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6" name="Freeform: Shape 32">
                <a:extLst>
                  <a:ext uri="{FF2B5EF4-FFF2-40B4-BE49-F238E27FC236}">
                    <a16:creationId xmlns:a16="http://schemas.microsoft.com/office/drawing/2014/main" id="{45028FD8-E287-4787-BAD0-D5B4C5DB9AB8}"/>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7" name="Freeform: Shape 36">
                <a:extLst>
                  <a:ext uri="{FF2B5EF4-FFF2-40B4-BE49-F238E27FC236}">
                    <a16:creationId xmlns:a16="http://schemas.microsoft.com/office/drawing/2014/main" id="{117B12D1-6969-4FC0-B274-5DFD143DEB78}"/>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40" name="Freeform: Shape 23">
              <a:extLst>
                <a:ext uri="{FF2B5EF4-FFF2-40B4-BE49-F238E27FC236}">
                  <a16:creationId xmlns:a16="http://schemas.microsoft.com/office/drawing/2014/main" id="{E51F424F-933D-4AE9-A7D4-47D30A8E47EC}"/>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2081860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8up">
    <p:spTree>
      <p:nvGrpSpPr>
        <p:cNvPr id="1" name=""/>
        <p:cNvGrpSpPr/>
        <p:nvPr/>
      </p:nvGrpSpPr>
      <p:grpSpPr>
        <a:xfrm>
          <a:off x="0" y="0"/>
          <a:ext cx="0" cy="0"/>
          <a:chOff x="0" y="0"/>
          <a:chExt cx="0" cy="0"/>
        </a:xfrm>
      </p:grpSpPr>
      <p:sp>
        <p:nvSpPr>
          <p:cNvPr id="50" name="Title 1">
            <a:extLst>
              <a:ext uri="{FF2B5EF4-FFF2-40B4-BE49-F238E27FC236}">
                <a16:creationId xmlns:a16="http://schemas.microsoft.com/office/drawing/2014/main" id="{B49703BB-2651-4695-AEAC-09D07157CB88}"/>
              </a:ext>
            </a:extLst>
          </p:cNvPr>
          <p:cNvSpPr>
            <a:spLocks noGrp="1"/>
          </p:cNvSpPr>
          <p:nvPr>
            <p:ph type="title"/>
          </p:nvPr>
        </p:nvSpPr>
        <p:spPr>
          <a:xfrm>
            <a:off x="841248" y="2048256"/>
            <a:ext cx="2206752" cy="868680"/>
          </a:xfrm>
        </p:spPr>
        <p:txBody>
          <a:bodyPr>
            <a:normAutofit/>
          </a:bodyPr>
          <a:lstStyle>
            <a:lvl1pPr algn="l">
              <a:lnSpc>
                <a:spcPts val="4000"/>
              </a:lnSpc>
              <a:defRPr sz="3000" baseline="0"/>
            </a:lvl1pPr>
          </a:lstStyle>
          <a:p>
            <a:r>
              <a:rPr lang="en-US" dirty="0"/>
              <a:t>Click to edit Master title style</a:t>
            </a:r>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3371850" y="905256"/>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568950" y="905256"/>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766050" y="905256"/>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9963150" y="905256"/>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3352801" y="2441448"/>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3352800" y="27614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20" name="Text Placeholder 28">
            <a:extLst>
              <a:ext uri="{FF2B5EF4-FFF2-40B4-BE49-F238E27FC236}">
                <a16:creationId xmlns:a16="http://schemas.microsoft.com/office/drawing/2014/main" id="{61176CED-9BFE-4139-B6C8-10F9A4DD5F2D}"/>
              </a:ext>
            </a:extLst>
          </p:cNvPr>
          <p:cNvSpPr>
            <a:spLocks noGrp="1"/>
          </p:cNvSpPr>
          <p:nvPr>
            <p:ph type="body" sz="quarter" idx="19" hasCustomPrompt="1"/>
          </p:nvPr>
        </p:nvSpPr>
        <p:spPr>
          <a:xfrm>
            <a:off x="5534024" y="2441448"/>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21" name="Text Placeholder 28">
            <a:extLst>
              <a:ext uri="{FF2B5EF4-FFF2-40B4-BE49-F238E27FC236}">
                <a16:creationId xmlns:a16="http://schemas.microsoft.com/office/drawing/2014/main" id="{BB2D875B-8A2E-4BAA-87D2-8E96456A85C3}"/>
              </a:ext>
            </a:extLst>
          </p:cNvPr>
          <p:cNvSpPr>
            <a:spLocks noGrp="1"/>
          </p:cNvSpPr>
          <p:nvPr>
            <p:ph type="body" sz="quarter" idx="20" hasCustomPrompt="1"/>
          </p:nvPr>
        </p:nvSpPr>
        <p:spPr>
          <a:xfrm>
            <a:off x="5534023" y="27614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22" name="Text Placeholder 28">
            <a:extLst>
              <a:ext uri="{FF2B5EF4-FFF2-40B4-BE49-F238E27FC236}">
                <a16:creationId xmlns:a16="http://schemas.microsoft.com/office/drawing/2014/main" id="{85BF81E7-E1BD-4D1E-82F6-A7C0CDD6D5B4}"/>
              </a:ext>
            </a:extLst>
          </p:cNvPr>
          <p:cNvSpPr>
            <a:spLocks noGrp="1"/>
          </p:cNvSpPr>
          <p:nvPr>
            <p:ph type="body" sz="quarter" idx="21" hasCustomPrompt="1"/>
          </p:nvPr>
        </p:nvSpPr>
        <p:spPr>
          <a:xfrm>
            <a:off x="7766050" y="2441448"/>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23" name="Text Placeholder 28">
            <a:extLst>
              <a:ext uri="{FF2B5EF4-FFF2-40B4-BE49-F238E27FC236}">
                <a16:creationId xmlns:a16="http://schemas.microsoft.com/office/drawing/2014/main" id="{B966330D-3F04-4061-A0B4-9AB5D36C682B}"/>
              </a:ext>
            </a:extLst>
          </p:cNvPr>
          <p:cNvSpPr>
            <a:spLocks noGrp="1"/>
          </p:cNvSpPr>
          <p:nvPr>
            <p:ph type="body" sz="quarter" idx="22" hasCustomPrompt="1"/>
          </p:nvPr>
        </p:nvSpPr>
        <p:spPr>
          <a:xfrm>
            <a:off x="7766049" y="27614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24" name="Text Placeholder 28">
            <a:extLst>
              <a:ext uri="{FF2B5EF4-FFF2-40B4-BE49-F238E27FC236}">
                <a16:creationId xmlns:a16="http://schemas.microsoft.com/office/drawing/2014/main" id="{3D67AFFF-E27F-41A0-8D71-544EA9CDAF6E}"/>
              </a:ext>
            </a:extLst>
          </p:cNvPr>
          <p:cNvSpPr>
            <a:spLocks noGrp="1"/>
          </p:cNvSpPr>
          <p:nvPr>
            <p:ph type="body" sz="quarter" idx="23" hasCustomPrompt="1"/>
          </p:nvPr>
        </p:nvSpPr>
        <p:spPr>
          <a:xfrm>
            <a:off x="9963151" y="2441448"/>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25" name="Text Placeholder 28">
            <a:extLst>
              <a:ext uri="{FF2B5EF4-FFF2-40B4-BE49-F238E27FC236}">
                <a16:creationId xmlns:a16="http://schemas.microsoft.com/office/drawing/2014/main" id="{165BC447-A277-4C10-8A24-D47C19A12751}"/>
              </a:ext>
            </a:extLst>
          </p:cNvPr>
          <p:cNvSpPr>
            <a:spLocks noGrp="1"/>
          </p:cNvSpPr>
          <p:nvPr>
            <p:ph type="body" sz="quarter" idx="24" hasCustomPrompt="1"/>
          </p:nvPr>
        </p:nvSpPr>
        <p:spPr>
          <a:xfrm>
            <a:off x="9963150" y="27614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26" name="Picture Placeholder 23">
            <a:extLst>
              <a:ext uri="{FF2B5EF4-FFF2-40B4-BE49-F238E27FC236}">
                <a16:creationId xmlns:a16="http://schemas.microsoft.com/office/drawing/2014/main" id="{D38576C9-402D-4831-A0EF-BBCA80D73A7B}"/>
              </a:ext>
            </a:extLst>
          </p:cNvPr>
          <p:cNvSpPr>
            <a:spLocks noGrp="1"/>
          </p:cNvSpPr>
          <p:nvPr>
            <p:ph type="pic" sz="quarter" idx="25"/>
          </p:nvPr>
        </p:nvSpPr>
        <p:spPr>
          <a:xfrm>
            <a:off x="3371850" y="3639312"/>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27" name="Picture Placeholder 23">
            <a:extLst>
              <a:ext uri="{FF2B5EF4-FFF2-40B4-BE49-F238E27FC236}">
                <a16:creationId xmlns:a16="http://schemas.microsoft.com/office/drawing/2014/main" id="{7C6F3EEF-659E-493F-AFB3-FCED6B1DF51D}"/>
              </a:ext>
            </a:extLst>
          </p:cNvPr>
          <p:cNvSpPr>
            <a:spLocks noGrp="1"/>
          </p:cNvSpPr>
          <p:nvPr>
            <p:ph type="pic" sz="quarter" idx="26"/>
          </p:nvPr>
        </p:nvSpPr>
        <p:spPr>
          <a:xfrm>
            <a:off x="5568950" y="3639312"/>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28" name="Picture Placeholder 23">
            <a:extLst>
              <a:ext uri="{FF2B5EF4-FFF2-40B4-BE49-F238E27FC236}">
                <a16:creationId xmlns:a16="http://schemas.microsoft.com/office/drawing/2014/main" id="{979DF6BA-4DEB-48BE-B6A3-693B3E7BBA0F}"/>
              </a:ext>
            </a:extLst>
          </p:cNvPr>
          <p:cNvSpPr>
            <a:spLocks noGrp="1"/>
          </p:cNvSpPr>
          <p:nvPr>
            <p:ph type="pic" sz="quarter" idx="27"/>
          </p:nvPr>
        </p:nvSpPr>
        <p:spPr>
          <a:xfrm>
            <a:off x="7766050" y="3639312"/>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29" name="Picture Placeholder 23">
            <a:extLst>
              <a:ext uri="{FF2B5EF4-FFF2-40B4-BE49-F238E27FC236}">
                <a16:creationId xmlns:a16="http://schemas.microsoft.com/office/drawing/2014/main" id="{5BBD9013-A1CA-4022-8094-3B41A2583423}"/>
              </a:ext>
            </a:extLst>
          </p:cNvPr>
          <p:cNvSpPr>
            <a:spLocks noGrp="1"/>
          </p:cNvSpPr>
          <p:nvPr>
            <p:ph type="pic" sz="quarter" idx="28"/>
          </p:nvPr>
        </p:nvSpPr>
        <p:spPr>
          <a:xfrm>
            <a:off x="9963150" y="3639312"/>
            <a:ext cx="1828800" cy="1371600"/>
          </a:xfrm>
          <a:solidFill>
            <a:schemeClr val="accent5"/>
          </a:solidFill>
        </p:spPr>
        <p:txBody>
          <a:bodyPr>
            <a:normAutofit/>
          </a:bodyPr>
          <a:lstStyle>
            <a:lvl1pPr marL="0" indent="0">
              <a:buNone/>
              <a:defRPr sz="1400">
                <a:solidFill>
                  <a:schemeClr val="tx1"/>
                </a:solidFill>
              </a:defRPr>
            </a:lvl1pPr>
          </a:lstStyle>
          <a:p>
            <a:endParaRPr lang="en-US" dirty="0"/>
          </a:p>
        </p:txBody>
      </p:sp>
      <p:sp>
        <p:nvSpPr>
          <p:cNvPr id="30" name="Text Placeholder 28">
            <a:extLst>
              <a:ext uri="{FF2B5EF4-FFF2-40B4-BE49-F238E27FC236}">
                <a16:creationId xmlns:a16="http://schemas.microsoft.com/office/drawing/2014/main" id="{F2248C56-00FA-4F0D-BF46-063951CCC538}"/>
              </a:ext>
            </a:extLst>
          </p:cNvPr>
          <p:cNvSpPr>
            <a:spLocks noGrp="1"/>
          </p:cNvSpPr>
          <p:nvPr>
            <p:ph type="body" sz="quarter" idx="29" hasCustomPrompt="1"/>
          </p:nvPr>
        </p:nvSpPr>
        <p:spPr>
          <a:xfrm>
            <a:off x="3352801" y="5175504"/>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31" name="Text Placeholder 28">
            <a:extLst>
              <a:ext uri="{FF2B5EF4-FFF2-40B4-BE49-F238E27FC236}">
                <a16:creationId xmlns:a16="http://schemas.microsoft.com/office/drawing/2014/main" id="{35FEBC56-AFA3-4970-8BC5-C90EE1A9E68C}"/>
              </a:ext>
            </a:extLst>
          </p:cNvPr>
          <p:cNvSpPr>
            <a:spLocks noGrp="1"/>
          </p:cNvSpPr>
          <p:nvPr>
            <p:ph type="body" sz="quarter" idx="30" hasCustomPrompt="1"/>
          </p:nvPr>
        </p:nvSpPr>
        <p:spPr>
          <a:xfrm>
            <a:off x="3352800" y="55046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32" name="Text Placeholder 28">
            <a:extLst>
              <a:ext uri="{FF2B5EF4-FFF2-40B4-BE49-F238E27FC236}">
                <a16:creationId xmlns:a16="http://schemas.microsoft.com/office/drawing/2014/main" id="{8CCCF04E-E04C-4AB1-9C53-B92D17F93266}"/>
              </a:ext>
            </a:extLst>
          </p:cNvPr>
          <p:cNvSpPr>
            <a:spLocks noGrp="1"/>
          </p:cNvSpPr>
          <p:nvPr>
            <p:ph type="body" sz="quarter" idx="31" hasCustomPrompt="1"/>
          </p:nvPr>
        </p:nvSpPr>
        <p:spPr>
          <a:xfrm>
            <a:off x="5534024" y="5175504"/>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33" name="Text Placeholder 28">
            <a:extLst>
              <a:ext uri="{FF2B5EF4-FFF2-40B4-BE49-F238E27FC236}">
                <a16:creationId xmlns:a16="http://schemas.microsoft.com/office/drawing/2014/main" id="{219B05E2-B801-49E7-BB53-1DA62B85967E}"/>
              </a:ext>
            </a:extLst>
          </p:cNvPr>
          <p:cNvSpPr>
            <a:spLocks noGrp="1"/>
          </p:cNvSpPr>
          <p:nvPr>
            <p:ph type="body" sz="quarter" idx="32" hasCustomPrompt="1"/>
          </p:nvPr>
        </p:nvSpPr>
        <p:spPr>
          <a:xfrm>
            <a:off x="5534023" y="55046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34" name="Text Placeholder 28">
            <a:extLst>
              <a:ext uri="{FF2B5EF4-FFF2-40B4-BE49-F238E27FC236}">
                <a16:creationId xmlns:a16="http://schemas.microsoft.com/office/drawing/2014/main" id="{A31D8B7D-D3A7-4B0C-8920-B72C7DDA4461}"/>
              </a:ext>
            </a:extLst>
          </p:cNvPr>
          <p:cNvSpPr>
            <a:spLocks noGrp="1"/>
          </p:cNvSpPr>
          <p:nvPr>
            <p:ph type="body" sz="quarter" idx="33" hasCustomPrompt="1"/>
          </p:nvPr>
        </p:nvSpPr>
        <p:spPr>
          <a:xfrm>
            <a:off x="7766050" y="5175504"/>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35" name="Text Placeholder 28">
            <a:extLst>
              <a:ext uri="{FF2B5EF4-FFF2-40B4-BE49-F238E27FC236}">
                <a16:creationId xmlns:a16="http://schemas.microsoft.com/office/drawing/2014/main" id="{C2A50E85-EEA7-44BE-9C60-F2F8E34A5D3A}"/>
              </a:ext>
            </a:extLst>
          </p:cNvPr>
          <p:cNvSpPr>
            <a:spLocks noGrp="1"/>
          </p:cNvSpPr>
          <p:nvPr>
            <p:ph type="body" sz="quarter" idx="34" hasCustomPrompt="1"/>
          </p:nvPr>
        </p:nvSpPr>
        <p:spPr>
          <a:xfrm>
            <a:off x="7766049" y="55046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sp>
        <p:nvSpPr>
          <p:cNvPr id="36" name="Text Placeholder 28">
            <a:extLst>
              <a:ext uri="{FF2B5EF4-FFF2-40B4-BE49-F238E27FC236}">
                <a16:creationId xmlns:a16="http://schemas.microsoft.com/office/drawing/2014/main" id="{786FCB93-7EDA-432A-9123-7F027D3530E7}"/>
              </a:ext>
            </a:extLst>
          </p:cNvPr>
          <p:cNvSpPr>
            <a:spLocks noGrp="1"/>
          </p:cNvSpPr>
          <p:nvPr>
            <p:ph type="body" sz="quarter" idx="35" hasCustomPrompt="1"/>
          </p:nvPr>
        </p:nvSpPr>
        <p:spPr>
          <a:xfrm>
            <a:off x="9963151" y="5175504"/>
            <a:ext cx="1828800" cy="265176"/>
          </a:xfrm>
        </p:spPr>
        <p:txBody>
          <a:bodyPr lIns="0" tIns="0" rIns="0" bIns="0" anchor="ctr" anchorCtr="0">
            <a:noAutofit/>
          </a:bodyPr>
          <a:lstStyle>
            <a:lvl1pPr marL="0" indent="0" algn="ctr">
              <a:lnSpc>
                <a:spcPct val="100000"/>
              </a:lnSpc>
              <a:spcBef>
                <a:spcPts val="0"/>
              </a:spcBef>
              <a:buNone/>
              <a:defRPr sz="1200" b="0" spc="20" baseline="0">
                <a:solidFill>
                  <a:schemeClr val="tx1"/>
                </a:solidFill>
                <a:latin typeface="+mj-lt"/>
              </a:defRPr>
            </a:lvl1pPr>
          </a:lstStyle>
          <a:p>
            <a:pPr lvl="0"/>
            <a:r>
              <a:rPr lang="en-US" dirty="0"/>
              <a:t>NAME</a:t>
            </a:r>
          </a:p>
        </p:txBody>
      </p:sp>
      <p:sp>
        <p:nvSpPr>
          <p:cNvPr id="37" name="Text Placeholder 28">
            <a:extLst>
              <a:ext uri="{FF2B5EF4-FFF2-40B4-BE49-F238E27FC236}">
                <a16:creationId xmlns:a16="http://schemas.microsoft.com/office/drawing/2014/main" id="{69394CE7-498A-4E40-A644-3E96C78BBACC}"/>
              </a:ext>
            </a:extLst>
          </p:cNvPr>
          <p:cNvSpPr>
            <a:spLocks noGrp="1"/>
          </p:cNvSpPr>
          <p:nvPr>
            <p:ph type="body" sz="quarter" idx="36" hasCustomPrompt="1"/>
          </p:nvPr>
        </p:nvSpPr>
        <p:spPr>
          <a:xfrm>
            <a:off x="9963150" y="5504688"/>
            <a:ext cx="1828800" cy="265176"/>
          </a:xfrm>
        </p:spPr>
        <p:txBody>
          <a:bodyPr lIns="0" tIns="0" rIns="0" bIns="0">
            <a:noAutofit/>
          </a:bodyPr>
          <a:lstStyle>
            <a:lvl1pPr marL="0" indent="0" algn="ctr">
              <a:lnSpc>
                <a:spcPct val="100000"/>
              </a:lnSpc>
              <a:spcBef>
                <a:spcPts val="0"/>
              </a:spcBef>
              <a:buNone/>
              <a:defRPr sz="1000" b="0" spc="20" baseline="0">
                <a:solidFill>
                  <a:schemeClr val="tx1"/>
                </a:solidFill>
              </a:defRPr>
            </a:lvl1pPr>
          </a:lstStyle>
          <a:p>
            <a:pPr lvl="0"/>
            <a:r>
              <a:rPr lang="en-US" dirty="0"/>
              <a:t>Title</a:t>
            </a:r>
          </a:p>
        </p:txBody>
      </p:sp>
      <p:grpSp>
        <p:nvGrpSpPr>
          <p:cNvPr id="40" name="Bottom Right">
            <a:extLst>
              <a:ext uri="{FF2B5EF4-FFF2-40B4-BE49-F238E27FC236}">
                <a16:creationId xmlns:a16="http://schemas.microsoft.com/office/drawing/2014/main" id="{7CC44202-D72A-410C-BDF3-D38B44459279}"/>
              </a:ext>
              <a:ext uri="{C183D7F6-B498-43B3-948B-1728B52AA6E4}">
                <adec:decorative xmlns:adec="http://schemas.microsoft.com/office/drawing/2017/decorative" val="1"/>
              </a:ext>
            </a:extLst>
          </p:cNvPr>
          <p:cNvGrpSpPr/>
          <p:nvPr userDrawn="1"/>
        </p:nvGrpSpPr>
        <p:grpSpPr>
          <a:xfrm flipH="1">
            <a:off x="0" y="3284231"/>
            <a:ext cx="3899905" cy="3581399"/>
            <a:chOff x="7980400" y="3276601"/>
            <a:chExt cx="4211600" cy="3581399"/>
          </a:xfrm>
        </p:grpSpPr>
        <p:grpSp>
          <p:nvGrpSpPr>
            <p:cNvPr id="41" name="Graphic 157">
              <a:extLst>
                <a:ext uri="{FF2B5EF4-FFF2-40B4-BE49-F238E27FC236}">
                  <a16:creationId xmlns:a16="http://schemas.microsoft.com/office/drawing/2014/main" id="{7256F1E1-6B3C-4A7D-A2DA-E78B8167AEFC}"/>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43" name="Freeform: Shape 24">
                <a:extLst>
                  <a:ext uri="{FF2B5EF4-FFF2-40B4-BE49-F238E27FC236}">
                    <a16:creationId xmlns:a16="http://schemas.microsoft.com/office/drawing/2014/main" id="{CBACE6E7-9D64-4E22-947B-A16BC13A495D}"/>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4" name="Freeform: Shape 25">
                <a:extLst>
                  <a:ext uri="{FF2B5EF4-FFF2-40B4-BE49-F238E27FC236}">
                    <a16:creationId xmlns:a16="http://schemas.microsoft.com/office/drawing/2014/main" id="{312E2F0C-7DDA-46C1-8BFC-0CB6610ED2D6}"/>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5" name="Freeform: Shape 26">
                <a:extLst>
                  <a:ext uri="{FF2B5EF4-FFF2-40B4-BE49-F238E27FC236}">
                    <a16:creationId xmlns:a16="http://schemas.microsoft.com/office/drawing/2014/main" id="{B00BB558-C9D3-4865-9D7C-68080BD9BC5C}"/>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6" name="Freeform: Shape 30">
                <a:extLst>
                  <a:ext uri="{FF2B5EF4-FFF2-40B4-BE49-F238E27FC236}">
                    <a16:creationId xmlns:a16="http://schemas.microsoft.com/office/drawing/2014/main" id="{DE84E9D1-C6BC-4D0F-8E28-452D1A2D6348}"/>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7" name="Freeform: Shape 31">
                <a:extLst>
                  <a:ext uri="{FF2B5EF4-FFF2-40B4-BE49-F238E27FC236}">
                    <a16:creationId xmlns:a16="http://schemas.microsoft.com/office/drawing/2014/main" id="{7EBBCCB4-1809-40AD-91F6-39C28759E5E8}"/>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8" name="Freeform: Shape 32">
                <a:extLst>
                  <a:ext uri="{FF2B5EF4-FFF2-40B4-BE49-F238E27FC236}">
                    <a16:creationId xmlns:a16="http://schemas.microsoft.com/office/drawing/2014/main" id="{BA3FEF5E-47CD-4172-8DF6-02148A3725E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sp>
            <p:nvSpPr>
              <p:cNvPr id="49" name="Freeform: Shape 36">
                <a:extLst>
                  <a:ext uri="{FF2B5EF4-FFF2-40B4-BE49-F238E27FC236}">
                    <a16:creationId xmlns:a16="http://schemas.microsoft.com/office/drawing/2014/main" id="{A0DB2A11-69BA-47A8-83C3-24DC12533D21}"/>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dirty="0"/>
              </a:p>
            </p:txBody>
          </p:sp>
        </p:grpSp>
        <p:sp>
          <p:nvSpPr>
            <p:cNvPr id="42" name="Freeform: Shape 23">
              <a:extLst>
                <a:ext uri="{FF2B5EF4-FFF2-40B4-BE49-F238E27FC236}">
                  <a16:creationId xmlns:a16="http://schemas.microsoft.com/office/drawing/2014/main" id="{03BB437D-6EF7-4ADF-B47F-C4F3AA64A8EE}"/>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dirty="0"/>
            </a:p>
          </p:txBody>
        </p:sp>
      </p:gr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‹N›</a:t>
            </a:fld>
            <a:endParaRPr lang="en-US" dirty="0"/>
          </a:p>
        </p:txBody>
      </p:sp>
    </p:spTree>
    <p:extLst>
      <p:ext uri="{BB962C8B-B14F-4D97-AF65-F5344CB8AC3E}">
        <p14:creationId xmlns:p14="http://schemas.microsoft.com/office/powerpoint/2010/main" val="1161659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841248" y="381000"/>
            <a:ext cx="109728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841248" y="1825625"/>
            <a:ext cx="109728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lumMod val="50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lumMod val="50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294A09A9-5501-47C1-A89A-A340965A2BE2}" type="slidenum">
              <a:rPr lang="en-US" smtClean="0"/>
              <a:pPr/>
              <a:t>‹N›</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70" r:id="rId3"/>
    <p:sldLayoutId id="2147483651" r:id="rId4"/>
    <p:sldLayoutId id="2147483654" r:id="rId5"/>
    <p:sldLayoutId id="2147483673" r:id="rId6"/>
    <p:sldLayoutId id="2147483663" r:id="rId7"/>
    <p:sldLayoutId id="2147483667" r:id="rId8"/>
    <p:sldLayoutId id="2147483664" r:id="rId9"/>
    <p:sldLayoutId id="2147483671" r:id="rId10"/>
    <p:sldLayoutId id="2147483672" r:id="rId11"/>
    <p:sldLayoutId id="2147483662" r:id="rId12"/>
    <p:sldLayoutId id="2147483666" r:id="rId13"/>
    <p:sldLayoutId id="2147483660" r:id="rId14"/>
    <p:sldLayoutId id="2147483661" r:id="rId15"/>
    <p:sldLayoutId id="2147483652" r:id="rId16"/>
    <p:sldLayoutId id="2147483653" r:id="rId17"/>
    <p:sldLayoutId id="2147483655" r:id="rId18"/>
    <p:sldLayoutId id="2147483656" r:id="rId19"/>
    <p:sldLayoutId id="2147483657" r:id="rId20"/>
  </p:sldLayoutIdLst>
  <p:hf hdr="0" dt="0"/>
  <p:txStyles>
    <p:titleStyle>
      <a:lvl1pPr algn="l" defTabSz="914400" rtl="0" eaLnBrk="1" latinLnBrk="0" hangingPunct="1">
        <a:lnSpc>
          <a:spcPct val="90000"/>
        </a:lnSpc>
        <a:spcBef>
          <a:spcPct val="0"/>
        </a:spcBef>
        <a:buNone/>
        <a:defRPr sz="3000" kern="1200" cap="all" spc="30" baseline="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528" userDrawn="1">
          <p15:clr>
            <a:srgbClr val="547EBF"/>
          </p15:clr>
        </p15:guide>
        <p15:guide id="4" orient="horz" pos="240" userDrawn="1">
          <p15:clr>
            <a:srgbClr val="547EBF"/>
          </p15:clr>
        </p15:guide>
        <p15:guide id="5" pos="7152" userDrawn="1">
          <p15:clr>
            <a:srgbClr val="547EBF"/>
          </p15:clr>
        </p15:guide>
        <p15:guide id="6" orient="horz" pos="4080" userDrawn="1">
          <p15:clr>
            <a:srgbClr val="547EBF"/>
          </p15:clr>
        </p15:guide>
        <p15:guide id="10" pos="1920" userDrawn="1">
          <p15:clr>
            <a:srgbClr val="547EBF"/>
          </p15:clr>
        </p15:guide>
        <p15:guide id="12" pos="5736" userDrawn="1">
          <p15:clr>
            <a:srgbClr val="547EBF"/>
          </p15:clr>
        </p15:guide>
        <p15:guide id="15" pos="5112" userDrawn="1">
          <p15:clr>
            <a:srgbClr val="9FCC3B"/>
          </p15:clr>
        </p15:guide>
        <p15:guide id="16" pos="2544"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title"/>
          </p:nvPr>
        </p:nvSpPr>
        <p:spPr>
          <a:xfrm>
            <a:off x="841248" y="686273"/>
            <a:ext cx="3924300" cy="1776232"/>
          </a:xfrm>
        </p:spPr>
        <p:txBody>
          <a:bodyPr anchor="b">
            <a:normAutofit/>
          </a:bodyPr>
          <a:lstStyle/>
          <a:p>
            <a:r>
              <a:rPr lang="en-US" dirty="0" err="1"/>
              <a:t>Potenziale</a:t>
            </a:r>
            <a:r>
              <a:rPr lang="en-US" dirty="0"/>
              <a:t> </a:t>
            </a:r>
            <a:r>
              <a:rPr lang="en-US" dirty="0" err="1"/>
              <a:t>d’azione</a:t>
            </a:r>
            <a:r>
              <a:rPr lang="en-US" dirty="0"/>
              <a:t> e </a:t>
            </a:r>
            <a:r>
              <a:rPr lang="en-US" dirty="0" err="1"/>
              <a:t>premio</a:t>
            </a:r>
            <a:r>
              <a:rPr lang="en-US" dirty="0"/>
              <a:t> </a:t>
            </a:r>
            <a:r>
              <a:rPr lang="en-US" dirty="0" err="1"/>
              <a:t>nobel</a:t>
            </a:r>
            <a:endParaRPr lang="en-US" dirty="0"/>
          </a:p>
        </p:txBody>
      </p:sp>
      <p:sp>
        <p:nvSpPr>
          <p:cNvPr id="49" name="Footer Placeholder 48">
            <a:extLst>
              <a:ext uri="{FF2B5EF4-FFF2-40B4-BE49-F238E27FC236}">
                <a16:creationId xmlns:a16="http://schemas.microsoft.com/office/drawing/2014/main" id="{CA04266F-4240-429E-A18D-12B26B565CA2}"/>
              </a:ext>
            </a:extLst>
          </p:cNvPr>
          <p:cNvSpPr>
            <a:spLocks noGrp="1"/>
          </p:cNvSpPr>
          <p:nvPr>
            <p:ph type="ftr" sz="quarter" idx="14"/>
          </p:nvPr>
        </p:nvSpPr>
        <p:spPr>
          <a:xfrm>
            <a:off x="3157232" y="6356350"/>
            <a:ext cx="2743200" cy="365125"/>
          </a:xfrm>
        </p:spPr>
        <p:txBody>
          <a:bodyPr/>
          <a:lstStyle/>
          <a:p>
            <a:r>
              <a:rPr lang="en-US" dirty="0"/>
              <a:t>Presentation title</a:t>
            </a:r>
          </a:p>
        </p:txBody>
      </p:sp>
      <p:pic>
        <p:nvPicPr>
          <p:cNvPr id="16" name="Picture Placeholder 15" descr="photo of jellyfish&#10;">
            <a:extLst>
              <a:ext uri="{FF2B5EF4-FFF2-40B4-BE49-F238E27FC236}">
                <a16:creationId xmlns:a16="http://schemas.microsoft.com/office/drawing/2014/main" id="{25EA4ABC-3336-4483-8A9F-6A60796E1E68}"/>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6092952" y="0"/>
            <a:ext cx="6099048" cy="6858000"/>
          </a:xfrm>
        </p:spPr>
      </p:pic>
      <p:sp>
        <p:nvSpPr>
          <p:cNvPr id="50" name="Slide Number Placeholder 49">
            <a:extLst>
              <a:ext uri="{FF2B5EF4-FFF2-40B4-BE49-F238E27FC236}">
                <a16:creationId xmlns:a16="http://schemas.microsoft.com/office/drawing/2014/main" id="{98B9A687-A26D-4845-9173-E163BFB84A0D}"/>
              </a:ext>
            </a:extLst>
          </p:cNvPr>
          <p:cNvSpPr>
            <a:spLocks noGrp="1"/>
          </p:cNvSpPr>
          <p:nvPr>
            <p:ph type="sldNum" sz="quarter" idx="16"/>
          </p:nvPr>
        </p:nvSpPr>
        <p:spPr>
          <a:xfrm>
            <a:off x="8610600" y="6356350"/>
            <a:ext cx="2743200" cy="365125"/>
          </a:xfrm>
        </p:spPr>
        <p:txBody>
          <a:bodyPr/>
          <a:lstStyle/>
          <a:p>
            <a:fld id="{294A09A9-5501-47C1-A89A-A340965A2BE2}" type="slidenum">
              <a:rPr lang="en-US" smtClean="0"/>
              <a:pPr/>
              <a:t>1</a:t>
            </a:fld>
            <a:endParaRPr lang="en-US" dirty="0"/>
          </a:p>
        </p:txBody>
      </p:sp>
    </p:spTree>
    <p:extLst>
      <p:ext uri="{BB962C8B-B14F-4D97-AF65-F5344CB8AC3E}">
        <p14:creationId xmlns:p14="http://schemas.microsoft.com/office/powerpoint/2010/main" val="364984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562465" y="501650"/>
            <a:ext cx="5020709" cy="1325563"/>
          </a:xfrm>
        </p:spPr>
        <p:txBody>
          <a:bodyPr/>
          <a:lstStyle/>
          <a:p>
            <a:pPr algn="ctr"/>
            <a:r>
              <a:rPr lang="en-US" dirty="0"/>
              <a:t>ASSONE GIGANTE DEL CALAMARO</a:t>
            </a:r>
          </a:p>
        </p:txBody>
      </p:sp>
      <p:sp>
        <p:nvSpPr>
          <p:cNvPr id="27" name="Footer Placeholder 26">
            <a:extLst>
              <a:ext uri="{FF2B5EF4-FFF2-40B4-BE49-F238E27FC236}">
                <a16:creationId xmlns:a16="http://schemas.microsoft.com/office/drawing/2014/main" id="{8672DD3E-2D32-4972-8EF6-8778B7807D10}"/>
              </a:ext>
            </a:extLst>
          </p:cNvPr>
          <p:cNvSpPr>
            <a:spLocks noGrp="1"/>
          </p:cNvSpPr>
          <p:nvPr>
            <p:ph type="ftr" sz="quarter" idx="13"/>
          </p:nvPr>
        </p:nvSpPr>
        <p:spPr>
          <a:xfrm>
            <a:off x="4038600" y="6356350"/>
            <a:ext cx="4114800" cy="365125"/>
          </a:xfrm>
        </p:spPr>
        <p:txBody>
          <a:bodyPr/>
          <a:lstStyle/>
          <a:p>
            <a:r>
              <a:rPr lang="en-US" dirty="0"/>
              <a:t>Presentation title</a:t>
            </a:r>
          </a:p>
        </p:txBody>
      </p:sp>
      <p:sp>
        <p:nvSpPr>
          <p:cNvPr id="28" name="Slide Number Placeholder 27">
            <a:extLst>
              <a:ext uri="{FF2B5EF4-FFF2-40B4-BE49-F238E27FC236}">
                <a16:creationId xmlns:a16="http://schemas.microsoft.com/office/drawing/2014/main" id="{016A27EB-BF96-4963-93AA-A9B409137B3A}"/>
              </a:ext>
            </a:extLst>
          </p:cNvPr>
          <p:cNvSpPr>
            <a:spLocks noGrp="1"/>
          </p:cNvSpPr>
          <p:nvPr>
            <p:ph type="sldNum" sz="quarter" idx="14"/>
          </p:nvPr>
        </p:nvSpPr>
        <p:spPr>
          <a:xfrm>
            <a:off x="8610600" y="6356350"/>
            <a:ext cx="2743200" cy="365125"/>
          </a:xfrm>
        </p:spPr>
        <p:txBody>
          <a:bodyPr/>
          <a:lstStyle/>
          <a:p>
            <a:fld id="{294A09A9-5501-47C1-A89A-A340965A2BE2}" type="slidenum">
              <a:rPr lang="en-US" smtClean="0"/>
              <a:pPr/>
              <a:t>2</a:t>
            </a:fld>
            <a:endParaRPr lang="en-US" dirty="0"/>
          </a:p>
        </p:txBody>
      </p:sp>
      <p:pic>
        <p:nvPicPr>
          <p:cNvPr id="6" name="Immagine 5">
            <a:extLst>
              <a:ext uri="{FF2B5EF4-FFF2-40B4-BE49-F238E27FC236}">
                <a16:creationId xmlns:a16="http://schemas.microsoft.com/office/drawing/2014/main" id="{FC7436A2-EC2A-9E29-A384-5AD374D9BA38}"/>
              </a:ext>
            </a:extLst>
          </p:cNvPr>
          <p:cNvPicPr>
            <a:picLocks noChangeAspect="1"/>
          </p:cNvPicPr>
          <p:nvPr/>
        </p:nvPicPr>
        <p:blipFill>
          <a:blip r:embed="rId3"/>
          <a:stretch>
            <a:fillRect/>
          </a:stretch>
        </p:blipFill>
        <p:spPr>
          <a:xfrm>
            <a:off x="6850488" y="501650"/>
            <a:ext cx="4779047" cy="5567589"/>
          </a:xfrm>
          <a:prstGeom prst="rect">
            <a:avLst/>
          </a:prstGeom>
        </p:spPr>
      </p:pic>
      <p:sp>
        <p:nvSpPr>
          <p:cNvPr id="9" name="Content Placeholder 2">
            <a:extLst>
              <a:ext uri="{FF2B5EF4-FFF2-40B4-BE49-F238E27FC236}">
                <a16:creationId xmlns:a16="http://schemas.microsoft.com/office/drawing/2014/main" id="{9B6AAC2D-1366-8798-79A9-FA0CD1844902}"/>
              </a:ext>
            </a:extLst>
          </p:cNvPr>
          <p:cNvSpPr txBox="1">
            <a:spLocks/>
          </p:cNvSpPr>
          <p:nvPr/>
        </p:nvSpPr>
        <p:spPr>
          <a:xfrm>
            <a:off x="329619" y="1694952"/>
            <a:ext cx="6063669" cy="4793659"/>
          </a:xfrm>
          <a:prstGeom prst="rect">
            <a:avLst/>
          </a:prstGeom>
        </p:spPr>
        <p:txBody>
          <a:bodyPr vert="horz" lIns="91440" tIns="45720" rIns="91440" bIns="45720" rtlCol="0" anchor="t">
            <a:noAutofit/>
          </a:bodyPr>
          <a:lstStyle>
            <a:lvl1pPr marL="0" indent="0" algn="l" defTabSz="914400" rtl="0" eaLnBrk="1" latinLnBrk="0" hangingPunct="1">
              <a:lnSpc>
                <a:spcPts val="22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4572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2pPr>
            <a:lvl3pPr marL="9144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3pPr>
            <a:lvl4pPr marL="13716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4pPr>
            <a:lvl5pPr marL="18288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dirty="0">
                <a:solidFill>
                  <a:srgbClr val="000000"/>
                </a:solidFill>
                <a:latin typeface="Helvetica Neue" panose="02000503000000020004" pitchFamily="2" charset="0"/>
              </a:rPr>
              <a:t>L'assone gigante del calamaro rappresenta la parte di cellula nervosa più grande che si conosca del regno animale. Può raggiungere fino a 1mm di diametro e quasi un metro di lunghezza. L'assone fa parte del sistema di propulsione del calamaro e si estende dal ganglio ai muscoli trasmettendo dei segnali che controllano e coordinano il movimento.</a:t>
            </a:r>
          </a:p>
          <a:p>
            <a:r>
              <a:rPr lang="it-IT" dirty="0">
                <a:solidFill>
                  <a:srgbClr val="000000"/>
                </a:solidFill>
                <a:latin typeface="Helvetica Neue" panose="02000503000000020004" pitchFamily="2" charset="0"/>
              </a:rPr>
              <a:t>L'assone gigante di calamaro è l'assone molto grande (fino a 1 mm di diametro, tipicamente intorno a 0,5 mm) che controlla parte del sistema di propulsione a getto d'acqua nei calamari. Lo zoologo e neurofisiologo inglese John Zachary Young dimostrò la funzione degli assoni negli anni '30 mentre lavorava alla Stazione Zoologica di Napoli, alla Marine </a:t>
            </a:r>
            <a:r>
              <a:rPr lang="it-IT" dirty="0" err="1">
                <a:solidFill>
                  <a:srgbClr val="000000"/>
                </a:solidFill>
                <a:latin typeface="Helvetica Neue" panose="02000503000000020004" pitchFamily="2" charset="0"/>
              </a:rPr>
              <a:t>Biological</a:t>
            </a:r>
            <a:r>
              <a:rPr lang="it-IT" dirty="0">
                <a:solidFill>
                  <a:srgbClr val="000000"/>
                </a:solidFill>
                <a:latin typeface="Helvetica Neue" panose="02000503000000020004" pitchFamily="2" charset="0"/>
              </a:rPr>
              <a:t> Association di Plymouth e al Marine </a:t>
            </a:r>
            <a:r>
              <a:rPr lang="it-IT" dirty="0" err="1">
                <a:solidFill>
                  <a:srgbClr val="000000"/>
                </a:solidFill>
                <a:latin typeface="Helvetica Neue" panose="02000503000000020004" pitchFamily="2" charset="0"/>
              </a:rPr>
              <a:t>Biological</a:t>
            </a:r>
            <a:r>
              <a:rPr lang="it-IT" dirty="0">
                <a:solidFill>
                  <a:srgbClr val="000000"/>
                </a:solidFill>
                <a:latin typeface="Helvetica Neue" panose="02000503000000020004" pitchFamily="2" charset="0"/>
              </a:rPr>
              <a:t> </a:t>
            </a:r>
            <a:r>
              <a:rPr lang="it-IT" dirty="0" err="1">
                <a:solidFill>
                  <a:srgbClr val="000000"/>
                </a:solidFill>
                <a:latin typeface="Helvetica Neue" panose="02000503000000020004" pitchFamily="2" charset="0"/>
              </a:rPr>
              <a:t>Laboratory</a:t>
            </a:r>
            <a:r>
              <a:rPr lang="it-IT" dirty="0">
                <a:solidFill>
                  <a:srgbClr val="000000"/>
                </a:solidFill>
                <a:latin typeface="Helvetica Neue" panose="02000503000000020004" pitchFamily="2" charset="0"/>
              </a:rPr>
              <a:t> in Woods Hole. I calamari usano questo sistema principalmente per fare movimenti brevi ma molto veloci attraverso l'acqua.</a:t>
            </a:r>
          </a:p>
          <a:p>
            <a:endParaRPr lang="it-IT" dirty="0">
              <a:solidFill>
                <a:srgbClr val="000000"/>
              </a:solidFill>
              <a:latin typeface="Helvetica Neue" panose="02000503000000020004" pitchFamily="2" charset="0"/>
            </a:endParaRPr>
          </a:p>
          <a:p>
            <a:endParaRPr lang="en-US" dirty="0"/>
          </a:p>
        </p:txBody>
      </p:sp>
    </p:spTree>
    <p:extLst>
      <p:ext uri="{BB962C8B-B14F-4D97-AF65-F5344CB8AC3E}">
        <p14:creationId xmlns:p14="http://schemas.microsoft.com/office/powerpoint/2010/main" val="2447338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371F2-DBA5-415A-82C8-651F587B857A}"/>
              </a:ext>
            </a:extLst>
          </p:cNvPr>
          <p:cNvSpPr>
            <a:spLocks noGrp="1"/>
          </p:cNvSpPr>
          <p:nvPr>
            <p:ph type="body" sz="quarter" idx="10"/>
          </p:nvPr>
        </p:nvSpPr>
        <p:spPr>
          <a:xfrm>
            <a:off x="1151489" y="549843"/>
            <a:ext cx="6245351" cy="365125"/>
          </a:xfrm>
        </p:spPr>
        <p:txBody>
          <a:bodyPr vert="horz" lIns="91440" tIns="45720" rIns="91440" bIns="45720" rtlCol="0" anchor="t">
            <a:noAutofit/>
          </a:bodyPr>
          <a:lstStyle/>
          <a:p>
            <a:r>
              <a:rPr lang="it-IT" sz="2000" b="1" i="0" u="none" strike="noStrike" dirty="0">
                <a:solidFill>
                  <a:srgbClr val="202122"/>
                </a:solidFill>
                <a:effectLst/>
                <a:latin typeface="Arial" panose="020B0604020202020204" pitchFamily="34" charset="0"/>
              </a:rPr>
              <a:t>Sir Andrew Huxley, fisiologo biofisico inglese</a:t>
            </a:r>
            <a:endParaRPr lang="en-US" sz="2000" b="1" dirty="0"/>
          </a:p>
        </p:txBody>
      </p:sp>
      <p:sp>
        <p:nvSpPr>
          <p:cNvPr id="19" name="Footer Placeholder 18">
            <a:extLst>
              <a:ext uri="{FF2B5EF4-FFF2-40B4-BE49-F238E27FC236}">
                <a16:creationId xmlns:a16="http://schemas.microsoft.com/office/drawing/2014/main" id="{CF68E937-6723-45CF-A796-59509B100E72}"/>
              </a:ext>
            </a:extLst>
          </p:cNvPr>
          <p:cNvSpPr>
            <a:spLocks noGrp="1"/>
          </p:cNvSpPr>
          <p:nvPr>
            <p:ph type="ftr" sz="quarter" idx="13"/>
          </p:nvPr>
        </p:nvSpPr>
        <p:spPr>
          <a:xfrm>
            <a:off x="4038600" y="6356350"/>
            <a:ext cx="4114800" cy="365125"/>
          </a:xfrm>
        </p:spPr>
        <p:txBody>
          <a:bodyPr/>
          <a:lstStyle/>
          <a:p>
            <a:r>
              <a:rPr lang="en-US" dirty="0"/>
              <a:t>Presentation title</a:t>
            </a:r>
          </a:p>
        </p:txBody>
      </p:sp>
      <p:sp>
        <p:nvSpPr>
          <p:cNvPr id="20" name="Slide Number Placeholder 19">
            <a:extLst>
              <a:ext uri="{FF2B5EF4-FFF2-40B4-BE49-F238E27FC236}">
                <a16:creationId xmlns:a16="http://schemas.microsoft.com/office/drawing/2014/main" id="{A767CD47-A77F-4265-8D9F-C8B4E2693DEA}"/>
              </a:ext>
            </a:extLst>
          </p:cNvPr>
          <p:cNvSpPr>
            <a:spLocks noGrp="1"/>
          </p:cNvSpPr>
          <p:nvPr>
            <p:ph type="sldNum" sz="quarter" idx="14"/>
          </p:nvPr>
        </p:nvSpPr>
        <p:spPr>
          <a:xfrm>
            <a:off x="8610600" y="6356350"/>
            <a:ext cx="2743200" cy="365125"/>
          </a:xfrm>
        </p:spPr>
        <p:txBody>
          <a:bodyPr/>
          <a:lstStyle/>
          <a:p>
            <a:fld id="{294A09A9-5501-47C1-A89A-A340965A2BE2}" type="slidenum">
              <a:rPr lang="en-US" smtClean="0"/>
              <a:pPr/>
              <a:t>3</a:t>
            </a:fld>
            <a:endParaRPr lang="en-US" dirty="0"/>
          </a:p>
        </p:txBody>
      </p:sp>
      <p:pic>
        <p:nvPicPr>
          <p:cNvPr id="8" name="Immagine 7" descr="Immagine che contiene persona, eretto, gruppo, persone&#10;&#10;Descrizione generata automaticamente">
            <a:extLst>
              <a:ext uri="{FF2B5EF4-FFF2-40B4-BE49-F238E27FC236}">
                <a16:creationId xmlns:a16="http://schemas.microsoft.com/office/drawing/2014/main" id="{EDC4ACE0-CF1D-5A94-E2FB-103F0E679FEE}"/>
              </a:ext>
            </a:extLst>
          </p:cNvPr>
          <p:cNvPicPr>
            <a:picLocks noChangeAspect="1"/>
          </p:cNvPicPr>
          <p:nvPr/>
        </p:nvPicPr>
        <p:blipFill>
          <a:blip r:embed="rId3"/>
          <a:stretch>
            <a:fillRect/>
          </a:stretch>
        </p:blipFill>
        <p:spPr>
          <a:xfrm>
            <a:off x="8044543" y="774700"/>
            <a:ext cx="2311400" cy="5080000"/>
          </a:xfrm>
          <a:prstGeom prst="rect">
            <a:avLst/>
          </a:prstGeom>
        </p:spPr>
      </p:pic>
      <p:sp>
        <p:nvSpPr>
          <p:cNvPr id="13" name="Content Placeholder 2">
            <a:extLst>
              <a:ext uri="{FF2B5EF4-FFF2-40B4-BE49-F238E27FC236}">
                <a16:creationId xmlns:a16="http://schemas.microsoft.com/office/drawing/2014/main" id="{9BF886F0-FE6D-65AF-2951-68309C99ABF5}"/>
              </a:ext>
            </a:extLst>
          </p:cNvPr>
          <p:cNvSpPr txBox="1">
            <a:spLocks/>
          </p:cNvSpPr>
          <p:nvPr/>
        </p:nvSpPr>
        <p:spPr>
          <a:xfrm>
            <a:off x="1282119" y="1416618"/>
            <a:ext cx="5086023" cy="4811824"/>
          </a:xfrm>
          <a:prstGeom prst="rect">
            <a:avLst/>
          </a:prstGeom>
        </p:spPr>
        <p:txBody>
          <a:bodyPr vert="horz" lIns="91440" tIns="45720" rIns="91440" bIns="45720" rtlCol="0" anchor="t">
            <a:noAutofit/>
          </a:bodyPr>
          <a:lstStyle>
            <a:lvl1pPr marL="0" indent="0" algn="l" defTabSz="914400" rtl="0" eaLnBrk="1" latinLnBrk="0" hangingPunct="1">
              <a:lnSpc>
                <a:spcPts val="22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4572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2pPr>
            <a:lvl3pPr marL="9144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3pPr>
            <a:lvl4pPr marL="13716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4pPr>
            <a:lvl5pPr marL="1828800" indent="0" algn="l" defTabSz="914400" rtl="0" eaLnBrk="1" latinLnBrk="0" hangingPunct="1">
              <a:lnSpc>
                <a:spcPts val="2200"/>
              </a:lnSpc>
              <a:spcBef>
                <a:spcPts val="500"/>
              </a:spcBef>
              <a:buFont typeface="Arial" panose="020B0604020202020204" pitchFamily="34" charset="0"/>
              <a:buNone/>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sz="1800" dirty="0">
                <a:solidFill>
                  <a:srgbClr val="202122"/>
                </a:solidFill>
                <a:latin typeface="Arial" panose="020B0604020202020204" pitchFamily="34" charset="0"/>
              </a:rPr>
              <a:t>Il loro pionieristico di Andrew Huxley e Alan Lloyd </a:t>
            </a:r>
            <a:r>
              <a:rPr lang="it-IT" sz="1800" dirty="0" err="1">
                <a:solidFill>
                  <a:srgbClr val="202122"/>
                </a:solidFill>
                <a:latin typeface="Arial" panose="020B0604020202020204" pitchFamily="34" charset="0"/>
              </a:rPr>
              <a:t>Hodgking</a:t>
            </a:r>
            <a:r>
              <a:rPr lang="it-IT" sz="1800" dirty="0">
                <a:solidFill>
                  <a:srgbClr val="202122"/>
                </a:solidFill>
                <a:latin typeface="Arial" panose="020B0604020202020204" pitchFamily="34" charset="0"/>
              </a:rPr>
              <a:t>, che sfruttò l'allora innovativa tecnica del VOLTAGE CLAMP, permise di stabilire che, durante la trasmissione dell’impulso nervoso, il potenziale di membrana non viene ad annullarsi (come era creduto fino ad allora) bensì cambia di segno. Questa importante scoperta, corredata da tutta una serie di modelli matematici che permisero alla coppia di ricercatori anche di misurare l'entità del potenziale di membrana, e soprattutto le sue variazioni nel tempo, e la sua propagazione, venne pubblicata nel 1952 e passò alla storia della fisiologia come modello di Hodgkin-Huxley. I due </a:t>
            </a:r>
            <a:r>
              <a:rPr lang="it-IT" sz="1800">
                <a:solidFill>
                  <a:srgbClr val="202122"/>
                </a:solidFill>
                <a:latin typeface="Arial" panose="020B0604020202020204" pitchFamily="34" charset="0"/>
              </a:rPr>
              <a:t>furono insigniti </a:t>
            </a:r>
            <a:r>
              <a:rPr lang="it-IT" sz="1800" dirty="0">
                <a:solidFill>
                  <a:srgbClr val="202122"/>
                </a:solidFill>
                <a:latin typeface="Arial" panose="020B0604020202020204" pitchFamily="34" charset="0"/>
              </a:rPr>
              <a:t>nel </a:t>
            </a:r>
            <a:r>
              <a:rPr lang="it-IT" sz="1800">
                <a:solidFill>
                  <a:srgbClr val="202122"/>
                </a:solidFill>
                <a:latin typeface="Arial" panose="020B0604020202020204" pitchFamily="34" charset="0"/>
              </a:rPr>
              <a:t>1963 del </a:t>
            </a:r>
            <a:r>
              <a:rPr lang="it-IT" sz="1800" dirty="0">
                <a:solidFill>
                  <a:srgbClr val="202122"/>
                </a:solidFill>
                <a:latin typeface="Arial" panose="020B0604020202020204" pitchFamily="34" charset="0"/>
              </a:rPr>
              <a:t>premio Nobel per i loro studi, che condivisero con John Carew Eccles.</a:t>
            </a:r>
            <a:endParaRPr lang="en-US" sz="1800" dirty="0"/>
          </a:p>
        </p:txBody>
      </p:sp>
    </p:spTree>
    <p:extLst>
      <p:ext uri="{BB962C8B-B14F-4D97-AF65-F5344CB8AC3E}">
        <p14:creationId xmlns:p14="http://schemas.microsoft.com/office/powerpoint/2010/main" val="359146403"/>
      </p:ext>
    </p:extLst>
  </p:cSld>
  <p:clrMapOvr>
    <a:masterClrMapping/>
  </p:clrMapOvr>
</p:sld>
</file>

<file path=ppt/theme/theme1.xml><?xml version="1.0" encoding="utf-8"?>
<a:theme xmlns:a="http://schemas.openxmlformats.org/drawingml/2006/main" name="Office Theme">
  <a:themeElements>
    <a:clrScheme name="Custom 81">
      <a:dk1>
        <a:sysClr val="windowText" lastClr="000000"/>
      </a:dk1>
      <a:lt1>
        <a:sysClr val="window" lastClr="FFFFFF"/>
      </a:lt1>
      <a:dk2>
        <a:srgbClr val="025373"/>
      </a:dk2>
      <a:lt2>
        <a:srgbClr val="E7E6E6"/>
      </a:lt2>
      <a:accent1>
        <a:srgbClr val="2A828C"/>
      </a:accent1>
      <a:accent2>
        <a:srgbClr val="41A6A6"/>
      </a:accent2>
      <a:accent3>
        <a:srgbClr val="D99B77"/>
      </a:accent3>
      <a:accent4>
        <a:srgbClr val="D9B6A3"/>
      </a:accent4>
      <a:accent5>
        <a:srgbClr val="F2A74B"/>
      </a:accent5>
      <a:accent6>
        <a:srgbClr val="4D748C"/>
      </a:accent6>
      <a:hlink>
        <a:srgbClr val="0563C1"/>
      </a:hlink>
      <a:folHlink>
        <a:srgbClr val="954F72"/>
      </a:folHlink>
    </a:clrScheme>
    <a:fontScheme name="Custom 115">
      <a:majorFont>
        <a:latin typeface="Century Gothic"/>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cean Presentation_tm89715846_Win32_JB_SL_v3" id="{FF20A971-F564-4CBD-8D9A-6CD4D6C5EAE2}" vid="{A8C690A1-1652-4BD3-A3B8-8D03220F2B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9D2655-BB4A-43AF-8486-7195F30CFFA6}">
  <ds:schemaRefs>
    <ds:schemaRef ds:uri="http://schemas.microsoft.com/sharepoint/v3/contenttype/forms"/>
  </ds:schemaRefs>
</ds:datastoreItem>
</file>

<file path=customXml/itemProps2.xml><?xml version="1.0" encoding="utf-8"?>
<ds:datastoreItem xmlns:ds="http://schemas.openxmlformats.org/officeDocument/2006/customXml" ds:itemID="{FC8E45D4-EF91-4FDE-9009-9846553E36A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2372DCA2-AB57-4C5E-815F-AABF942CB3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0</TotalTime>
  <Words>304</Words>
  <Application>Microsoft Macintosh PowerPoint</Application>
  <PresentationFormat>Widescreen</PresentationFormat>
  <Paragraphs>14</Paragraphs>
  <Slides>3</Slides>
  <Notes>2</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vt:i4>
      </vt:variant>
    </vt:vector>
  </HeadingPairs>
  <TitlesOfParts>
    <vt:vector size="10" baseType="lpstr">
      <vt:lpstr>Arial</vt:lpstr>
      <vt:lpstr>Avenir Next LT Pro Light</vt:lpstr>
      <vt:lpstr>AvenirNext LT Pro Medium</vt:lpstr>
      <vt:lpstr>Calibri</vt:lpstr>
      <vt:lpstr>Century Gothic</vt:lpstr>
      <vt:lpstr>Helvetica Neue</vt:lpstr>
      <vt:lpstr>Office Theme</vt:lpstr>
      <vt:lpstr>Potenziale d’azione e premio nobel</vt:lpstr>
      <vt:lpstr>ASSONE GIGANTE DEL CALAMARO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2021-06-15T13:20:39Z</dcterms:created>
  <dcterms:modified xsi:type="dcterms:W3CDTF">2023-03-28T08:54:59Z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